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2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4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6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7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9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0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1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13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4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15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6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17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18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9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20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21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notesSlides/notesSlide22.xml" ContentType="application/vnd.openxmlformats-officedocument.presentationml.notesSlide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23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notesSlides/notesSlide24.xml" ContentType="application/vnd.openxmlformats-officedocument.presentationml.notesSlide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notesSlides/notesSlide25.xml" ContentType="application/vnd.openxmlformats-officedocument.presentationml.notesSlide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26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notesSlides/notesSlide27.xml" ContentType="application/vnd.openxmlformats-officedocument.presentationml.notesSlide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notesSlides/notesSlide28.xml" ContentType="application/vnd.openxmlformats-officedocument.presentationml.notesSlide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notesSlides/notesSlide29.xml" ContentType="application/vnd.openxmlformats-officedocument.presentationml.notesSlide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30.xml" ContentType="application/vnd.openxmlformats-officedocument.presentationml.notesSlide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notesSlides/notesSlide31.xml" ContentType="application/vnd.openxmlformats-officedocument.presentationml.notesSlide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32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notesSlides/notesSlide33.xml" ContentType="application/vnd.openxmlformats-officedocument.presentationml.notesSlide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notesSlides/notesSlide34.xml" ContentType="application/vnd.openxmlformats-officedocument.presentationml.notesSlide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1" r:id="rId2"/>
  </p:sldMasterIdLst>
  <p:notesMasterIdLst>
    <p:notesMasterId r:id="rId41"/>
  </p:notesMasterIdLst>
  <p:handoutMasterIdLst>
    <p:handoutMasterId r:id="rId42"/>
  </p:handoutMasterIdLst>
  <p:sldIdLst>
    <p:sldId id="1265" r:id="rId3"/>
    <p:sldId id="1266" r:id="rId4"/>
    <p:sldId id="257" r:id="rId5"/>
    <p:sldId id="1204" r:id="rId6"/>
    <p:sldId id="1297" r:id="rId7"/>
    <p:sldId id="516" r:id="rId8"/>
    <p:sldId id="1294" r:id="rId9"/>
    <p:sldId id="1353" r:id="rId10"/>
    <p:sldId id="1356" r:id="rId11"/>
    <p:sldId id="1306" r:id="rId12"/>
    <p:sldId id="1358" r:id="rId13"/>
    <p:sldId id="1357" r:id="rId14"/>
    <p:sldId id="1359" r:id="rId15"/>
    <p:sldId id="1360" r:id="rId16"/>
    <p:sldId id="1343" r:id="rId17"/>
    <p:sldId id="1324" r:id="rId18"/>
    <p:sldId id="1323" r:id="rId19"/>
    <p:sldId id="1325" r:id="rId20"/>
    <p:sldId id="1326" r:id="rId21"/>
    <p:sldId id="1245" r:id="rId22"/>
    <p:sldId id="2924" r:id="rId23"/>
    <p:sldId id="1328" r:id="rId24"/>
    <p:sldId id="1330" r:id="rId25"/>
    <p:sldId id="2925" r:id="rId26"/>
    <p:sldId id="1331" r:id="rId27"/>
    <p:sldId id="2926" r:id="rId28"/>
    <p:sldId id="1332" r:id="rId29"/>
    <p:sldId id="1333" r:id="rId30"/>
    <p:sldId id="1334" r:id="rId31"/>
    <p:sldId id="1335" r:id="rId32"/>
    <p:sldId id="1336" r:id="rId33"/>
    <p:sldId id="1337" r:id="rId34"/>
    <p:sldId id="1338" r:id="rId35"/>
    <p:sldId id="1339" r:id="rId36"/>
    <p:sldId id="1340" r:id="rId37"/>
    <p:sldId id="1349" r:id="rId38"/>
    <p:sldId id="1341" r:id="rId39"/>
    <p:sldId id="134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A33A"/>
    <a:srgbClr val="3F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66867" autoAdjust="0"/>
  </p:normalViewPr>
  <p:slideViewPr>
    <p:cSldViewPr snapToGrid="0" showGuides="1">
      <p:cViewPr varScale="1">
        <p:scale>
          <a:sx n="60" d="100"/>
          <a:sy n="60" d="100"/>
        </p:scale>
        <p:origin x="1050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8" d="100"/>
          <a:sy n="68" d="100"/>
        </p:scale>
        <p:origin x="2592" y="43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8E69A67-A10A-4180-8AF0-9EF0B55559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9B1B09-FBCD-48E9-B028-0301BBD3ED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10923-5DE8-4BE9-BA69-E0625104EF45}" type="datetimeFigureOut">
              <a:rPr lang="fr-FR" smtClean="0"/>
              <a:t>30/05/2020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348A44-9F0F-4568-AF0F-91D3C4F720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EE55A6-EC6D-4F5B-BDBC-2A11502F42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C3DDB-1DC5-40B5-8567-5A6FC1B228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934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C289C-51A5-4038-8968-E0853A1DB640}" type="datetimeFigureOut">
              <a:rPr lang="fr-FR" smtClean="0"/>
              <a:t>27/05/2020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C101E-8996-4742-B196-3EB9BB6CD0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0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101E-8996-4742-B196-3EB9BB6CD0D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74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Optimisé à des fins de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reporting</a:t>
            </a:r>
            <a:endParaRPr 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PORTAIL AZURE, EN LOCAL, DEPUIS LA VM =&gt;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les outils Microsoft (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/>
              <a:t>SSMS, VISUAL STUDIO);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400" dirty="0"/>
              <a:t>ADMINISTRE ET SECURISE PAR MS(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Détection des menaces</a:t>
            </a:r>
            <a:r>
              <a:rPr lang="en-US" sz="1400" dirty="0"/>
              <a:t>) ET FACILEMENT EVOLUTIF JUSQU’A 1 PB EN 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Réglage automatique.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lisibles</a:t>
            </a:r>
            <a:r>
              <a:rPr lang="en-US" dirty="0"/>
              <a:t> </a:t>
            </a:r>
            <a:r>
              <a:rPr lang="en-US" dirty="0" err="1"/>
              <a:t>qu’après</a:t>
            </a:r>
            <a:r>
              <a:rPr lang="en-US" dirty="0"/>
              <a:t> authentication avec 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Signatures d'accès partagé, Pare-feu et réseaux virtuels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/pas besoin de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schema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Optimisé à des fins de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reporting</a:t>
            </a:r>
            <a:endParaRPr 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ADMINISTRE ET SECURISE PAR MS(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Détection des menaces</a:t>
            </a:r>
            <a:r>
              <a:rPr lang="en-US" sz="1200" dirty="0"/>
              <a:t>) ET FACILEMENT EVOLUTIF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lisibles</a:t>
            </a:r>
            <a:r>
              <a:rPr lang="en-US" dirty="0"/>
              <a:t> </a:t>
            </a:r>
            <a:r>
              <a:rPr lang="en-US" dirty="0" err="1"/>
              <a:t>qu’après</a:t>
            </a:r>
            <a:r>
              <a:rPr lang="en-US" dirty="0"/>
              <a:t> authentication avec 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Signatures d'accès partagé, Pare-feu et réseaux virtuels/Données au format natif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 de limites sur le nombre de fichier ou le volume de stockage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16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38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91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6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8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73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14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Stokage</a:t>
            </a:r>
            <a:r>
              <a:rPr lang="en-US" dirty="0"/>
              <a:t>: blob, disk, file, table,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7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en-US" sz="1200" dirty="0"/>
              <a:t>MAINTENANT QUE NOUS AVONS VU </a:t>
            </a:r>
            <a:r>
              <a:rPr lang="fr-FR" sz="1200" dirty="0"/>
              <a:t>POURQUOI IL EST IMPORTANT DE SAVOIR QUOI UTILISER ET QUAND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fr-FR" sz="1200" dirty="0"/>
              <a:t>NOUS ALLONS VOIR COMMENT LA PRÉSENTATION EST ORGANISÉE À SAVOIR: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10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74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52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39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15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72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9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6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12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51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 algn="ctr">
              <a:buFont typeface="+mj-lt"/>
              <a:buAutoNum type="arabicPeriod"/>
            </a:pPr>
            <a:r>
              <a:rPr lang="fr-FR" dirty="0"/>
              <a:t>LA PRESENTATION EST DIVISEE EN 2 MODULES : STOCKAGE ET ANALYSE</a:t>
            </a:r>
          </a:p>
          <a:p>
            <a:pPr marL="685800" lvl="1" indent="-228600" algn="ctr">
              <a:buFont typeface="+mj-lt"/>
              <a:buAutoNum type="arabicPeriod"/>
            </a:pPr>
            <a:r>
              <a:rPr lang="fr-FR" dirty="0"/>
              <a:t>chaque module répond à une question comme "quoi utiliser pour stocker des données dans Azure" </a:t>
            </a:r>
          </a:p>
          <a:p>
            <a:pPr lvl="1" algn="ctr"/>
            <a:r>
              <a:rPr lang="fr-FR" dirty="0"/>
              <a:t>chaque module compare les services abordés. </a:t>
            </a:r>
          </a:p>
          <a:p>
            <a:pPr lvl="1" algn="ctr"/>
            <a:r>
              <a:rPr lang="fr-FR" dirty="0"/>
              <a:t>Les modules ont des démos pour illustrer les différences entre les services Azure</a:t>
            </a:r>
          </a:p>
          <a:p>
            <a:pPr lvl="1" algn="ctr"/>
            <a:r>
              <a:rPr lang="fr-FR" dirty="0"/>
              <a:t>Et la présentation est mise à jour en continu.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/>
              <a:t>A LA FIN DE CETTE PRÉSENTATION, VOUS SEREZ EN MESURE DE SAVOIR QUEL SERVICE UTILISER POUR VOTRE BESOIN.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Dans le module suivant, vous découvrirez les options qu'Azure propose pour stocker les données.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196BA-4A70-B245-BEEF-B62A9FBAC8D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2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4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53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39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101E-8996-4742-B196-3EB9BB6CD0D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008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87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101E-8996-4742-B196-3EB9BB6CD0D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32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19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2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server,</a:t>
            </a:r>
            <a:r>
              <a:rPr lang="en-US" dirty="0"/>
              <a:t> MYSQL,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Postgre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MariaDB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dans le CLOUD : </a:t>
            </a:r>
            <a:r>
              <a:rPr lang="en-US" dirty="0"/>
              <a:t>FICHIER PLAT, EXCEL,XML ETC/ BASE DE DONNEES SQL MYSQL MONGO ETC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PORTAIL AZURE pour SQLDB, EN LOCAL, DEPUIS LA VM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SQL DB=&gt;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les outils Microsoft (</a:t>
            </a:r>
            <a:r>
              <a:rPr lang="en-US" dirty="0"/>
              <a:t>SSMS, VISUAL STUDIO);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MYSQL=&gt;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les outils pour MySQL(MySQL Workbench et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SQLyog</a:t>
            </a:r>
            <a:r>
              <a:rPr lang="en-US" dirty="0"/>
              <a:t>). </a:t>
            </a:r>
            <a:r>
              <a:rPr lang="en-US" dirty="0" err="1"/>
              <a:t>adapté</a:t>
            </a:r>
            <a:r>
              <a:rPr lang="en-US" dirty="0"/>
              <a:t> à </a:t>
            </a:r>
            <a:r>
              <a:rPr lang="en-US" dirty="0" err="1"/>
              <a:t>l’éco</a:t>
            </a:r>
            <a:r>
              <a:rPr lang="en-US" dirty="0"/>
              <a:t>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LAMP :Linux, Apache Server, MySQL et PHP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Postgre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=&gt;Utilisez-le avec des outils pour PostgreSQL (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pgAdmin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Flexible( possibilité d’Écrire des fonctions dans plusieurs langues, d’ Utiliser des extensions PostgreSQL)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MariaDB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=&gt;Utilisez-le avec des outils pour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MariaDB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(Base de données Workbench et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SQLyog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 Prend en charge de nombreux moteurs de stockage(Apache Cassandra, CSV,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ColumnStore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lvl="0" indent="-2857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ADMINISTRE ET SECURISE PAR MS(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Détection des menaces</a:t>
            </a:r>
            <a:r>
              <a:rPr lang="en-US" dirty="0"/>
              <a:t>) ET FACILEMENT EVOLUTIF JUSQU’A 100 TB EN 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Réglage automatique. options avancé pour SQL DB tel que le Masquage dynamique des données</a:t>
            </a:r>
          </a:p>
          <a:p>
            <a:pPr marL="285750" lvl="0" indent="-285750">
              <a:spcAft>
                <a:spcPts val="1200"/>
              </a:spcAft>
              <a:buFont typeface="+mj-lt"/>
              <a:buAutoNum type="arabicPeriod"/>
            </a:pP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Réplication géographique avec possibilité de lecture en cas de </a:t>
            </a:r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defaillance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sur le server principal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8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Contrairement</a:t>
            </a:r>
            <a:r>
              <a:rPr lang="en-US" dirty="0"/>
              <a:t> aux </a:t>
            </a:r>
            <a:r>
              <a:rPr lang="en-US" dirty="0" err="1"/>
              <a:t>autres</a:t>
            </a:r>
            <a:r>
              <a:rPr lang="en-US" dirty="0"/>
              <a:t> DB(SQL DB MYSQL DB </a:t>
            </a:r>
            <a:r>
              <a:rPr lang="en-US" dirty="0" err="1"/>
              <a:t>etc</a:t>
            </a:r>
            <a:r>
              <a:rPr lang="en-US" dirty="0"/>
              <a:t>), </a:t>
            </a:r>
            <a:r>
              <a:rPr lang="en-US" dirty="0" err="1"/>
              <a:t>il</a:t>
            </a:r>
            <a:r>
              <a:rPr lang="en-US" dirty="0"/>
              <a:t> fait du </a:t>
            </a:r>
            <a:r>
              <a:rPr lang="en-US" dirty="0" err="1"/>
              <a:t>nosql</a:t>
            </a:r>
            <a:r>
              <a:rPr lang="en-US" dirty="0"/>
              <a:t> et </a:t>
            </a:r>
            <a:r>
              <a:rPr lang="en-US" dirty="0" err="1"/>
              <a:t>gere</a:t>
            </a:r>
            <a:r>
              <a:rPr lang="en-US" dirty="0"/>
              <a:t> les </a:t>
            </a:r>
            <a:r>
              <a:rPr lang="en-US" dirty="0" err="1"/>
              <a:t>fichiers</a:t>
            </a:r>
            <a:r>
              <a:rPr lang="en-US" dirty="0"/>
              <a:t> non </a:t>
            </a:r>
            <a:r>
              <a:rPr lang="en-US" dirty="0" err="1"/>
              <a:t>ou</a:t>
            </a:r>
            <a:r>
              <a:rPr lang="en-US" dirty="0"/>
              <a:t> semi structures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Contrairement</a:t>
            </a:r>
            <a:r>
              <a:rPr lang="en-US" dirty="0"/>
              <a:t> aux </a:t>
            </a:r>
            <a:r>
              <a:rPr lang="en-US" dirty="0" err="1"/>
              <a:t>autres</a:t>
            </a:r>
            <a:r>
              <a:rPr lang="en-US" dirty="0"/>
              <a:t> DB, pas </a:t>
            </a:r>
            <a:r>
              <a:rPr lang="en-US" dirty="0" err="1"/>
              <a:t>besoin</a:t>
            </a:r>
            <a:r>
              <a:rPr lang="en-US" dirty="0"/>
              <a:t> de schema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notion dev,</a:t>
            </a:r>
            <a:r>
              <a:rPr lang="en-US" b="0" dirty="0"/>
              <a:t> l’</a:t>
            </a:r>
            <a:r>
              <a:rPr lang="fr-F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Indexation est automatique</a:t>
            </a:r>
            <a:endParaRPr lang="en-US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Hautement évolutif/Disponibilité à 99,99% (lecture à 99,999%)/Latence en lecture &lt;10 ms, en écriture &lt;15 ms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SQL, Cassandra, MongoDB, API graphique </a:t>
            </a:r>
            <a:r>
              <a:rPr lang="fr-F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62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Hautement</a:t>
            </a:r>
            <a:r>
              <a:rPr lang="en-US" dirty="0"/>
              <a:t> </a:t>
            </a:r>
            <a:r>
              <a:rPr lang="en-US" dirty="0" err="1"/>
              <a:t>evolutif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taille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fontion</a:t>
            </a:r>
            <a:r>
              <a:rPr lang="en-US" dirty="0"/>
              <a:t> du </a:t>
            </a:r>
            <a:r>
              <a:rPr lang="en-US" dirty="0" err="1"/>
              <a:t>besoin</a:t>
            </a:r>
            <a:r>
              <a:rPr lang="en-US" dirty="0"/>
              <a:t>, stockage </a:t>
            </a:r>
            <a:r>
              <a:rPr lang="en-US" dirty="0" err="1"/>
              <a:t>chaud</a:t>
            </a:r>
            <a:r>
              <a:rPr lang="en-US" dirty="0"/>
              <a:t>, archive </a:t>
            </a:r>
            <a:r>
              <a:rPr lang="en-US" dirty="0" err="1"/>
              <a:t>etc</a:t>
            </a:r>
            <a:endParaRPr lang="en-US" dirty="0"/>
          </a:p>
          <a:p>
            <a:pPr marL="228600" indent="-228600" rtl="0" eaLnBrk="1" fontAlgn="t" latinLnBrk="0" hangingPunct="1">
              <a:buFont typeface="+mj-lt"/>
              <a:buAutoNum type="arabicPeriod"/>
            </a:pP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Stockage de </a:t>
            </a:r>
            <a:r>
              <a:rPr lang="fr-F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fichiers,Stockage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d'objets </a:t>
            </a:r>
            <a:r>
              <a:rPr lang="fr-F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blob,Stockage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file d'</a:t>
            </a:r>
            <a:r>
              <a:rPr lang="fr-F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attente,Stockage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table</a:t>
            </a: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Zone et </a:t>
            </a:r>
            <a:r>
              <a:rPr lang="en-US" dirty="0" err="1"/>
              <a:t>Géo</a:t>
            </a:r>
            <a:r>
              <a:rPr lang="en-US" dirty="0"/>
              <a:t>-replication avec </a:t>
            </a:r>
            <a:r>
              <a:rPr lang="en-US" dirty="0" err="1"/>
              <a:t>accès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lecture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lisibles</a:t>
            </a:r>
            <a:r>
              <a:rPr lang="en-US" dirty="0"/>
              <a:t> </a:t>
            </a:r>
            <a:r>
              <a:rPr lang="en-US" dirty="0" err="1"/>
              <a:t>qu’après</a:t>
            </a:r>
            <a:r>
              <a:rPr lang="en-US" dirty="0"/>
              <a:t> authentication avec 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Signatures d'accès partagé, Pare-feu et réseaux virtuels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Permet</a:t>
            </a:r>
            <a:r>
              <a:rPr lang="en-US" dirty="0"/>
              <a:t> </a:t>
            </a:r>
            <a:r>
              <a:rPr lang="en-US" dirty="0" err="1"/>
              <a:t>l’ELT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85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5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68963"/>
            <a:ext cx="12192000" cy="1436915"/>
          </a:xfrm>
          <a:solidFill>
            <a:srgbClr val="3F4444">
              <a:alpha val="80000"/>
            </a:srgbClr>
          </a:solidFill>
        </p:spPr>
        <p:txBody>
          <a:bodyPr anchor="ctr">
            <a:normAutofit/>
          </a:bodyPr>
          <a:lstStyle>
            <a:lvl1pPr algn="ctr">
              <a:defRPr lang="en-GB" sz="6000" kern="1200" dirty="0">
                <a:solidFill>
                  <a:schemeClr val="bg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5878"/>
            <a:ext cx="12192000" cy="727787"/>
          </a:xfrm>
          <a:solidFill>
            <a:srgbClr val="3F4444">
              <a:alpha val="80000"/>
            </a:srgbClr>
          </a:solidFill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3008" y="6356349"/>
            <a:ext cx="1419808" cy="365125"/>
          </a:xfrm>
        </p:spPr>
        <p:txBody>
          <a:bodyPr/>
          <a:lstStyle>
            <a:lvl1pPr algn="l">
              <a:defRPr/>
            </a:lvl1pPr>
          </a:lstStyle>
          <a:p>
            <a:fld id="{8B4F1E25-71C1-4570-AD5B-7B6447071021}" type="datetimeFigureOut">
              <a:rPr lang="en-GB" smtClean="0"/>
              <a:pPr/>
              <a:t>27/05/2020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00603" y="6356350"/>
            <a:ext cx="7203233" cy="3651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Image 7">
            <a:extLst>
              <a:ext uri="{FF2B5EF4-FFF2-40B4-BE49-F238E27FC236}">
                <a16:creationId xmlns:a16="http://schemas.microsoft.com/office/drawing/2014/main" id="{95685C7A-DA03-4132-89C9-6553CB25CC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5" y="97654"/>
            <a:ext cx="2365098" cy="5922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03632" y="6356349"/>
            <a:ext cx="1463351" cy="365125"/>
          </a:xfrm>
        </p:spPr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7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42596"/>
            <a:ext cx="9653679" cy="9790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9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33042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8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251927"/>
            <a:ext cx="3143639" cy="59250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3677" y="251927"/>
            <a:ext cx="8228823" cy="59250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08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15414" y="404664"/>
            <a:ext cx="10561671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815414" y="980728"/>
            <a:ext cx="10561671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814918" y="1412776"/>
            <a:ext cx="1056216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814918" y="6294939"/>
            <a:ext cx="1056216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3695734" y="1628800"/>
            <a:ext cx="7681351" cy="4464496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800" b="1"/>
            </a:lvl1pPr>
            <a:lvl2pPr marL="742950" indent="-285750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215680" y="1647004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911424" y="1628800"/>
            <a:ext cx="1880904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814917" y="6356351"/>
            <a:ext cx="2639483" cy="168994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EBB01AA-5D9C-4115-9DB2-B196FD09D1EF}" type="datetime1">
              <a:rPr lang="fr-LU" smtClean="0">
                <a:solidFill>
                  <a:prstClr val="white">
                    <a:lumMod val="50000"/>
                  </a:prstClr>
                </a:solidFill>
              </a:rPr>
              <a:t>27/05/2020</a:t>
            </a:fld>
            <a:endParaRPr lang="en-GB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2" name="Espace réservé du pied de page 3"/>
          <p:cNvSpPr>
            <a:spLocks noGrp="1"/>
          </p:cNvSpPr>
          <p:nvPr>
            <p:ph type="ftr" sz="quarter" idx="16"/>
          </p:nvPr>
        </p:nvSpPr>
        <p:spPr>
          <a:xfrm>
            <a:off x="4165600" y="6356351"/>
            <a:ext cx="3860800" cy="1689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3" name="Espace réservé du numéro de diapositive 4"/>
          <p:cNvSpPr>
            <a:spLocks noGrp="1"/>
          </p:cNvSpPr>
          <p:nvPr>
            <p:ph type="sldNum" sz="quarter" idx="17"/>
          </p:nvPr>
        </p:nvSpPr>
        <p:spPr>
          <a:xfrm>
            <a:off x="8737601" y="6356352"/>
            <a:ext cx="2639484" cy="16899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>
                <a:solidFill>
                  <a:prstClr val="white">
                    <a:lumMod val="50000"/>
                  </a:prstClr>
                </a:solidFill>
              </a:rPr>
              <a:pPr/>
              <a:t>‹N°›</a:t>
            </a:fld>
            <a:endParaRPr lang="en-GB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73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53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E842802-B1B3-4C1F-899E-A3CD040843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2600" y="959873"/>
            <a:ext cx="8614902" cy="4100052"/>
          </a:xfrm>
          <a:custGeom>
            <a:avLst/>
            <a:gdLst>
              <a:gd name="connsiteX0" fmla="*/ 7281626 w 8614902"/>
              <a:gd name="connsiteY0" fmla="*/ 1398860 h 4100052"/>
              <a:gd name="connsiteX1" fmla="*/ 7565824 w 8614902"/>
              <a:gd name="connsiteY1" fmla="*/ 1557155 h 4100052"/>
              <a:gd name="connsiteX2" fmla="*/ 7654581 w 8614902"/>
              <a:gd name="connsiteY2" fmla="*/ 2048711 h 4100052"/>
              <a:gd name="connsiteX3" fmla="*/ 7639651 w 8614902"/>
              <a:gd name="connsiteY3" fmla="*/ 2279518 h 4100052"/>
              <a:gd name="connsiteX4" fmla="*/ 7296881 w 8614902"/>
              <a:gd name="connsiteY4" fmla="*/ 2701192 h 4100052"/>
              <a:gd name="connsiteX5" fmla="*/ 6997468 w 8614902"/>
              <a:gd name="connsiteY5" fmla="*/ 2542796 h 4100052"/>
              <a:gd name="connsiteX6" fmla="*/ 6908670 w 8614902"/>
              <a:gd name="connsiteY6" fmla="*/ 2048711 h 4100052"/>
              <a:gd name="connsiteX7" fmla="*/ 6997225 w 8614902"/>
              <a:gd name="connsiteY7" fmla="*/ 1556791 h 4100052"/>
              <a:gd name="connsiteX8" fmla="*/ 7281626 w 8614902"/>
              <a:gd name="connsiteY8" fmla="*/ 1398860 h 4100052"/>
              <a:gd name="connsiteX9" fmla="*/ 2766776 w 8614902"/>
              <a:gd name="connsiteY9" fmla="*/ 1398860 h 4100052"/>
              <a:gd name="connsiteX10" fmla="*/ 3050974 w 8614902"/>
              <a:gd name="connsiteY10" fmla="*/ 1557155 h 4100052"/>
              <a:gd name="connsiteX11" fmla="*/ 3139731 w 8614902"/>
              <a:gd name="connsiteY11" fmla="*/ 2048711 h 4100052"/>
              <a:gd name="connsiteX12" fmla="*/ 3124801 w 8614902"/>
              <a:gd name="connsiteY12" fmla="*/ 2279518 h 4100052"/>
              <a:gd name="connsiteX13" fmla="*/ 2782031 w 8614902"/>
              <a:gd name="connsiteY13" fmla="*/ 2701192 h 4100052"/>
              <a:gd name="connsiteX14" fmla="*/ 2482618 w 8614902"/>
              <a:gd name="connsiteY14" fmla="*/ 2542796 h 4100052"/>
              <a:gd name="connsiteX15" fmla="*/ 2393820 w 8614902"/>
              <a:gd name="connsiteY15" fmla="*/ 2048711 h 4100052"/>
              <a:gd name="connsiteX16" fmla="*/ 2482375 w 8614902"/>
              <a:gd name="connsiteY16" fmla="*/ 1556791 h 4100052"/>
              <a:gd name="connsiteX17" fmla="*/ 2766776 w 8614902"/>
              <a:gd name="connsiteY17" fmla="*/ 1398860 h 4100052"/>
              <a:gd name="connsiteX18" fmla="*/ 7258967 w 8614902"/>
              <a:gd name="connsiteY18" fmla="*/ 1164209 h 4100052"/>
              <a:gd name="connsiteX19" fmla="*/ 6666331 w 8614902"/>
              <a:gd name="connsiteY19" fmla="*/ 2048711 h 4100052"/>
              <a:gd name="connsiteX20" fmla="*/ 7281626 w 8614902"/>
              <a:gd name="connsiteY20" fmla="*/ 2935842 h 4100052"/>
              <a:gd name="connsiteX21" fmla="*/ 7896880 w 8614902"/>
              <a:gd name="connsiteY21" fmla="*/ 2048711 h 4100052"/>
              <a:gd name="connsiteX22" fmla="*/ 7773869 w 8614902"/>
              <a:gd name="connsiteY22" fmla="*/ 1445515 h 4100052"/>
              <a:gd name="connsiteX23" fmla="*/ 7258967 w 8614902"/>
              <a:gd name="connsiteY23" fmla="*/ 1164209 h 4100052"/>
              <a:gd name="connsiteX24" fmla="*/ 5843068 w 8614902"/>
              <a:gd name="connsiteY24" fmla="*/ 1164209 h 4100052"/>
              <a:gd name="connsiteX25" fmla="*/ 5428030 w 8614902"/>
              <a:gd name="connsiteY25" fmla="*/ 1301746 h 4100052"/>
              <a:gd name="connsiteX26" fmla="*/ 5232872 w 8614902"/>
              <a:gd name="connsiteY26" fmla="*/ 1691009 h 4100052"/>
              <a:gd name="connsiteX27" fmla="*/ 5471691 w 8614902"/>
              <a:gd name="connsiteY27" fmla="*/ 1691009 h 4100052"/>
              <a:gd name="connsiteX28" fmla="*/ 5591362 w 8614902"/>
              <a:gd name="connsiteY28" fmla="*/ 1468398 h 4100052"/>
              <a:gd name="connsiteX29" fmla="*/ 5855166 w 8614902"/>
              <a:gd name="connsiteY29" fmla="*/ 1398860 h 4100052"/>
              <a:gd name="connsiteX30" fmla="*/ 6110959 w 8614902"/>
              <a:gd name="connsiteY30" fmla="*/ 1475842 h 4100052"/>
              <a:gd name="connsiteX31" fmla="*/ 6200770 w 8614902"/>
              <a:gd name="connsiteY31" fmla="*/ 1687975 h 4100052"/>
              <a:gd name="connsiteX32" fmla="*/ 6134348 w 8614902"/>
              <a:gd name="connsiteY32" fmla="*/ 1856467 h 4100052"/>
              <a:gd name="connsiteX33" fmla="*/ 5964096 w 8614902"/>
              <a:gd name="connsiteY33" fmla="*/ 2016239 h 4100052"/>
              <a:gd name="connsiteX34" fmla="*/ 5738347 w 8614902"/>
              <a:gd name="connsiteY34" fmla="*/ 2176314 h 4100052"/>
              <a:gd name="connsiteX35" fmla="*/ 5508897 w 8614902"/>
              <a:gd name="connsiteY35" fmla="*/ 2348306 h 4100052"/>
              <a:gd name="connsiteX36" fmla="*/ 5328549 w 8614902"/>
              <a:gd name="connsiteY36" fmla="*/ 2547530 h 4100052"/>
              <a:gd name="connsiteX37" fmla="*/ 5255734 w 8614902"/>
              <a:gd name="connsiteY37" fmla="*/ 2785478 h 4100052"/>
              <a:gd name="connsiteX38" fmla="*/ 5255734 w 8614902"/>
              <a:gd name="connsiteY38" fmla="*/ 2915529 h 4100052"/>
              <a:gd name="connsiteX39" fmla="*/ 6438050 w 8614902"/>
              <a:gd name="connsiteY39" fmla="*/ 2915529 h 4100052"/>
              <a:gd name="connsiteX40" fmla="*/ 6438050 w 8614902"/>
              <a:gd name="connsiteY40" fmla="*/ 2683428 h 4100052"/>
              <a:gd name="connsiteX41" fmla="*/ 5533640 w 8614902"/>
              <a:gd name="connsiteY41" fmla="*/ 2683428 h 4100052"/>
              <a:gd name="connsiteX42" fmla="*/ 5606515 w 8614902"/>
              <a:gd name="connsiteY42" fmla="*/ 2576077 h 4100052"/>
              <a:gd name="connsiteX43" fmla="*/ 5772135 w 8614902"/>
              <a:gd name="connsiteY43" fmla="*/ 2434008 h 4100052"/>
              <a:gd name="connsiteX44" fmla="*/ 5987969 w 8614902"/>
              <a:gd name="connsiteY44" fmla="*/ 2281379 h 4100052"/>
              <a:gd name="connsiteX45" fmla="*/ 6206009 w 8614902"/>
              <a:gd name="connsiteY45" fmla="*/ 2110924 h 4100052"/>
              <a:gd name="connsiteX46" fmla="*/ 6375149 w 8614902"/>
              <a:gd name="connsiteY46" fmla="*/ 1913520 h 4100052"/>
              <a:gd name="connsiteX47" fmla="*/ 6443108 w 8614902"/>
              <a:gd name="connsiteY47" fmla="*/ 1690524 h 4100052"/>
              <a:gd name="connsiteX48" fmla="*/ 6293229 w 8614902"/>
              <a:gd name="connsiteY48" fmla="*/ 1340106 h 4100052"/>
              <a:gd name="connsiteX49" fmla="*/ 5843068 w 8614902"/>
              <a:gd name="connsiteY49" fmla="*/ 1164209 h 4100052"/>
              <a:gd name="connsiteX50" fmla="*/ 2744117 w 8614902"/>
              <a:gd name="connsiteY50" fmla="*/ 1164209 h 4100052"/>
              <a:gd name="connsiteX51" fmla="*/ 2151481 w 8614902"/>
              <a:gd name="connsiteY51" fmla="*/ 2048711 h 4100052"/>
              <a:gd name="connsiteX52" fmla="*/ 2766776 w 8614902"/>
              <a:gd name="connsiteY52" fmla="*/ 2935842 h 4100052"/>
              <a:gd name="connsiteX53" fmla="*/ 3382030 w 8614902"/>
              <a:gd name="connsiteY53" fmla="*/ 2048711 h 4100052"/>
              <a:gd name="connsiteX54" fmla="*/ 3259019 w 8614902"/>
              <a:gd name="connsiteY54" fmla="*/ 1445515 h 4100052"/>
              <a:gd name="connsiteX55" fmla="*/ 2744117 w 8614902"/>
              <a:gd name="connsiteY55" fmla="*/ 1164209 h 4100052"/>
              <a:gd name="connsiteX56" fmla="*/ 1328218 w 8614902"/>
              <a:gd name="connsiteY56" fmla="*/ 1164209 h 4100052"/>
              <a:gd name="connsiteX57" fmla="*/ 913180 w 8614902"/>
              <a:gd name="connsiteY57" fmla="*/ 1301746 h 4100052"/>
              <a:gd name="connsiteX58" fmla="*/ 718022 w 8614902"/>
              <a:gd name="connsiteY58" fmla="*/ 1691009 h 4100052"/>
              <a:gd name="connsiteX59" fmla="*/ 956841 w 8614902"/>
              <a:gd name="connsiteY59" fmla="*/ 1691009 h 4100052"/>
              <a:gd name="connsiteX60" fmla="*/ 1076512 w 8614902"/>
              <a:gd name="connsiteY60" fmla="*/ 1468398 h 4100052"/>
              <a:gd name="connsiteX61" fmla="*/ 1340316 w 8614902"/>
              <a:gd name="connsiteY61" fmla="*/ 1398860 h 4100052"/>
              <a:gd name="connsiteX62" fmla="*/ 1596109 w 8614902"/>
              <a:gd name="connsiteY62" fmla="*/ 1475842 h 4100052"/>
              <a:gd name="connsiteX63" fmla="*/ 1685920 w 8614902"/>
              <a:gd name="connsiteY63" fmla="*/ 1687975 h 4100052"/>
              <a:gd name="connsiteX64" fmla="*/ 1619498 w 8614902"/>
              <a:gd name="connsiteY64" fmla="*/ 1856467 h 4100052"/>
              <a:gd name="connsiteX65" fmla="*/ 1449246 w 8614902"/>
              <a:gd name="connsiteY65" fmla="*/ 2016239 h 4100052"/>
              <a:gd name="connsiteX66" fmla="*/ 1223497 w 8614902"/>
              <a:gd name="connsiteY66" fmla="*/ 2176314 h 4100052"/>
              <a:gd name="connsiteX67" fmla="*/ 994047 w 8614902"/>
              <a:gd name="connsiteY67" fmla="*/ 2348306 h 4100052"/>
              <a:gd name="connsiteX68" fmla="*/ 813699 w 8614902"/>
              <a:gd name="connsiteY68" fmla="*/ 2547530 h 4100052"/>
              <a:gd name="connsiteX69" fmla="*/ 740884 w 8614902"/>
              <a:gd name="connsiteY69" fmla="*/ 2785478 h 4100052"/>
              <a:gd name="connsiteX70" fmla="*/ 740884 w 8614902"/>
              <a:gd name="connsiteY70" fmla="*/ 2915529 h 4100052"/>
              <a:gd name="connsiteX71" fmla="*/ 1923200 w 8614902"/>
              <a:gd name="connsiteY71" fmla="*/ 2915529 h 4100052"/>
              <a:gd name="connsiteX72" fmla="*/ 1923200 w 8614902"/>
              <a:gd name="connsiteY72" fmla="*/ 2683428 h 4100052"/>
              <a:gd name="connsiteX73" fmla="*/ 1018790 w 8614902"/>
              <a:gd name="connsiteY73" fmla="*/ 2683428 h 4100052"/>
              <a:gd name="connsiteX74" fmla="*/ 1091665 w 8614902"/>
              <a:gd name="connsiteY74" fmla="*/ 2576077 h 4100052"/>
              <a:gd name="connsiteX75" fmla="*/ 1257285 w 8614902"/>
              <a:gd name="connsiteY75" fmla="*/ 2434008 h 4100052"/>
              <a:gd name="connsiteX76" fmla="*/ 1473119 w 8614902"/>
              <a:gd name="connsiteY76" fmla="*/ 2281379 h 4100052"/>
              <a:gd name="connsiteX77" fmla="*/ 1691159 w 8614902"/>
              <a:gd name="connsiteY77" fmla="*/ 2110924 h 4100052"/>
              <a:gd name="connsiteX78" fmla="*/ 1860299 w 8614902"/>
              <a:gd name="connsiteY78" fmla="*/ 1913520 h 4100052"/>
              <a:gd name="connsiteX79" fmla="*/ 1928258 w 8614902"/>
              <a:gd name="connsiteY79" fmla="*/ 1690524 h 4100052"/>
              <a:gd name="connsiteX80" fmla="*/ 1778379 w 8614902"/>
              <a:gd name="connsiteY80" fmla="*/ 1340106 h 4100052"/>
              <a:gd name="connsiteX81" fmla="*/ 1328218 w 8614902"/>
              <a:gd name="connsiteY81" fmla="*/ 1164209 h 4100052"/>
              <a:gd name="connsiteX82" fmla="*/ 5198206 w 8614902"/>
              <a:gd name="connsiteY82" fmla="*/ 0 h 4100052"/>
              <a:gd name="connsiteX83" fmla="*/ 7931546 w 8614902"/>
              <a:gd name="connsiteY83" fmla="*/ 0 h 4100052"/>
              <a:gd name="connsiteX84" fmla="*/ 8614902 w 8614902"/>
              <a:gd name="connsiteY84" fmla="*/ 683356 h 4100052"/>
              <a:gd name="connsiteX85" fmla="*/ 8614902 w 8614902"/>
              <a:gd name="connsiteY85" fmla="*/ 3416696 h 4100052"/>
              <a:gd name="connsiteX86" fmla="*/ 7931546 w 8614902"/>
              <a:gd name="connsiteY86" fmla="*/ 4100052 h 4100052"/>
              <a:gd name="connsiteX87" fmla="*/ 5198206 w 8614902"/>
              <a:gd name="connsiteY87" fmla="*/ 4100052 h 4100052"/>
              <a:gd name="connsiteX88" fmla="*/ 4514850 w 8614902"/>
              <a:gd name="connsiteY88" fmla="*/ 3416696 h 4100052"/>
              <a:gd name="connsiteX89" fmla="*/ 4514850 w 8614902"/>
              <a:gd name="connsiteY89" fmla="*/ 683356 h 4100052"/>
              <a:gd name="connsiteX90" fmla="*/ 5198206 w 8614902"/>
              <a:gd name="connsiteY90" fmla="*/ 0 h 4100052"/>
              <a:gd name="connsiteX91" fmla="*/ 683356 w 8614902"/>
              <a:gd name="connsiteY91" fmla="*/ 0 h 4100052"/>
              <a:gd name="connsiteX92" fmla="*/ 3416696 w 8614902"/>
              <a:gd name="connsiteY92" fmla="*/ 0 h 4100052"/>
              <a:gd name="connsiteX93" fmla="*/ 4100052 w 8614902"/>
              <a:gd name="connsiteY93" fmla="*/ 683356 h 4100052"/>
              <a:gd name="connsiteX94" fmla="*/ 4100052 w 8614902"/>
              <a:gd name="connsiteY94" fmla="*/ 3416696 h 4100052"/>
              <a:gd name="connsiteX95" fmla="*/ 3416696 w 8614902"/>
              <a:gd name="connsiteY95" fmla="*/ 4100052 h 4100052"/>
              <a:gd name="connsiteX96" fmla="*/ 683356 w 8614902"/>
              <a:gd name="connsiteY96" fmla="*/ 4100052 h 4100052"/>
              <a:gd name="connsiteX97" fmla="*/ 0 w 8614902"/>
              <a:gd name="connsiteY97" fmla="*/ 3416696 h 4100052"/>
              <a:gd name="connsiteX98" fmla="*/ 0 w 8614902"/>
              <a:gd name="connsiteY98" fmla="*/ 683356 h 4100052"/>
              <a:gd name="connsiteX99" fmla="*/ 683356 w 8614902"/>
              <a:gd name="connsiteY99" fmla="*/ 0 h 410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8614902" h="4100052">
                <a:moveTo>
                  <a:pt x="7281626" y="1398860"/>
                </a:moveTo>
                <a:cubicBezTo>
                  <a:pt x="7411919" y="1398860"/>
                  <a:pt x="7506653" y="1451625"/>
                  <a:pt x="7565824" y="1557155"/>
                </a:cubicBezTo>
                <a:cubicBezTo>
                  <a:pt x="7624997" y="1662685"/>
                  <a:pt x="7654581" y="1826537"/>
                  <a:pt x="7654581" y="2048711"/>
                </a:cubicBezTo>
                <a:cubicBezTo>
                  <a:pt x="7654581" y="2124756"/>
                  <a:pt x="7649605" y="2201692"/>
                  <a:pt x="7639651" y="2279518"/>
                </a:cubicBezTo>
                <a:cubicBezTo>
                  <a:pt x="7608737" y="2556156"/>
                  <a:pt x="7494480" y="2696714"/>
                  <a:pt x="7296881" y="2701192"/>
                </a:cubicBezTo>
                <a:cubicBezTo>
                  <a:pt x="7156471" y="2701192"/>
                  <a:pt x="7056667" y="2648393"/>
                  <a:pt x="6997468" y="2542796"/>
                </a:cubicBezTo>
                <a:cubicBezTo>
                  <a:pt x="6938269" y="2437199"/>
                  <a:pt x="6908670" y="2272504"/>
                  <a:pt x="6908670" y="2048711"/>
                </a:cubicBezTo>
                <a:cubicBezTo>
                  <a:pt x="6908670" y="1826052"/>
                  <a:pt x="6938189" y="1662078"/>
                  <a:pt x="6997225" y="1556791"/>
                </a:cubicBezTo>
                <a:cubicBezTo>
                  <a:pt x="7056262" y="1451503"/>
                  <a:pt x="7151062" y="1398860"/>
                  <a:pt x="7281626" y="1398860"/>
                </a:cubicBezTo>
                <a:close/>
                <a:moveTo>
                  <a:pt x="2766776" y="1398860"/>
                </a:moveTo>
                <a:cubicBezTo>
                  <a:pt x="2897069" y="1398860"/>
                  <a:pt x="2991803" y="1451625"/>
                  <a:pt x="3050974" y="1557155"/>
                </a:cubicBezTo>
                <a:cubicBezTo>
                  <a:pt x="3110147" y="1662685"/>
                  <a:pt x="3139731" y="1826537"/>
                  <a:pt x="3139731" y="2048711"/>
                </a:cubicBezTo>
                <a:cubicBezTo>
                  <a:pt x="3139731" y="2124756"/>
                  <a:pt x="3134755" y="2201692"/>
                  <a:pt x="3124801" y="2279518"/>
                </a:cubicBezTo>
                <a:cubicBezTo>
                  <a:pt x="3093887" y="2556156"/>
                  <a:pt x="2979630" y="2696714"/>
                  <a:pt x="2782031" y="2701192"/>
                </a:cubicBezTo>
                <a:cubicBezTo>
                  <a:pt x="2641621" y="2701192"/>
                  <a:pt x="2541817" y="2648393"/>
                  <a:pt x="2482618" y="2542796"/>
                </a:cubicBezTo>
                <a:cubicBezTo>
                  <a:pt x="2423419" y="2437199"/>
                  <a:pt x="2393820" y="2272504"/>
                  <a:pt x="2393820" y="2048711"/>
                </a:cubicBezTo>
                <a:cubicBezTo>
                  <a:pt x="2393820" y="1826052"/>
                  <a:pt x="2423339" y="1662078"/>
                  <a:pt x="2482375" y="1556791"/>
                </a:cubicBezTo>
                <a:cubicBezTo>
                  <a:pt x="2541412" y="1451503"/>
                  <a:pt x="2636212" y="1398860"/>
                  <a:pt x="2766776" y="1398860"/>
                </a:cubicBezTo>
                <a:close/>
                <a:moveTo>
                  <a:pt x="7258967" y="1164209"/>
                </a:moveTo>
                <a:cubicBezTo>
                  <a:pt x="6863876" y="1164209"/>
                  <a:pt x="6666331" y="1459043"/>
                  <a:pt x="6666331" y="2048711"/>
                </a:cubicBezTo>
                <a:cubicBezTo>
                  <a:pt x="6666331" y="2640131"/>
                  <a:pt x="6871429" y="2935842"/>
                  <a:pt x="7281626" y="2935842"/>
                </a:cubicBezTo>
                <a:cubicBezTo>
                  <a:pt x="7691795" y="2935842"/>
                  <a:pt x="7896880" y="2640131"/>
                  <a:pt x="7896880" y="2048711"/>
                </a:cubicBezTo>
                <a:cubicBezTo>
                  <a:pt x="7896880" y="1793195"/>
                  <a:pt x="7855876" y="1592129"/>
                  <a:pt x="7773869" y="1445515"/>
                </a:cubicBezTo>
                <a:cubicBezTo>
                  <a:pt x="7669608" y="1261754"/>
                  <a:pt x="7497973" y="1167986"/>
                  <a:pt x="7258967" y="1164209"/>
                </a:cubicBezTo>
                <a:close/>
                <a:moveTo>
                  <a:pt x="5843068" y="1164209"/>
                </a:moveTo>
                <a:cubicBezTo>
                  <a:pt x="5681023" y="1164209"/>
                  <a:pt x="5542677" y="1210056"/>
                  <a:pt x="5428030" y="1301746"/>
                </a:cubicBezTo>
                <a:cubicBezTo>
                  <a:pt x="5312005" y="1394570"/>
                  <a:pt x="5246954" y="1524325"/>
                  <a:pt x="5232872" y="1691009"/>
                </a:cubicBezTo>
                <a:lnTo>
                  <a:pt x="5471691" y="1691009"/>
                </a:lnTo>
                <a:cubicBezTo>
                  <a:pt x="5486257" y="1588960"/>
                  <a:pt x="5526148" y="1514755"/>
                  <a:pt x="5591362" y="1468398"/>
                </a:cubicBezTo>
                <a:cubicBezTo>
                  <a:pt x="5656577" y="1422039"/>
                  <a:pt x="5744511" y="1398860"/>
                  <a:pt x="5855166" y="1398860"/>
                </a:cubicBezTo>
                <a:cubicBezTo>
                  <a:pt x="5965822" y="1398860"/>
                  <a:pt x="6051087" y="1424521"/>
                  <a:pt x="6110959" y="1475842"/>
                </a:cubicBezTo>
                <a:cubicBezTo>
                  <a:pt x="6170832" y="1527164"/>
                  <a:pt x="6200770" y="1597875"/>
                  <a:pt x="6200770" y="1687975"/>
                </a:cubicBezTo>
                <a:cubicBezTo>
                  <a:pt x="6200770" y="1747159"/>
                  <a:pt x="6178629" y="1803324"/>
                  <a:pt x="6134348" y="1856467"/>
                </a:cubicBezTo>
                <a:cubicBezTo>
                  <a:pt x="6090067" y="1909609"/>
                  <a:pt x="6033316" y="1962867"/>
                  <a:pt x="5964096" y="2016239"/>
                </a:cubicBezTo>
                <a:cubicBezTo>
                  <a:pt x="5894875" y="2069611"/>
                  <a:pt x="5819625" y="2122969"/>
                  <a:pt x="5738347" y="2176314"/>
                </a:cubicBezTo>
                <a:cubicBezTo>
                  <a:pt x="5657069" y="2229659"/>
                  <a:pt x="5580585" y="2286990"/>
                  <a:pt x="5508897" y="2348306"/>
                </a:cubicBezTo>
                <a:cubicBezTo>
                  <a:pt x="5437208" y="2409622"/>
                  <a:pt x="5377092" y="2476030"/>
                  <a:pt x="5328549" y="2547530"/>
                </a:cubicBezTo>
                <a:cubicBezTo>
                  <a:pt x="5280005" y="2619029"/>
                  <a:pt x="5255734" y="2698346"/>
                  <a:pt x="5255734" y="2785478"/>
                </a:cubicBezTo>
                <a:lnTo>
                  <a:pt x="5255734" y="2915529"/>
                </a:lnTo>
                <a:lnTo>
                  <a:pt x="6438050" y="2915529"/>
                </a:lnTo>
                <a:lnTo>
                  <a:pt x="6438050" y="2683428"/>
                </a:lnTo>
                <a:lnTo>
                  <a:pt x="5533640" y="2683428"/>
                </a:lnTo>
                <a:cubicBezTo>
                  <a:pt x="5537794" y="2657909"/>
                  <a:pt x="5562086" y="2622125"/>
                  <a:pt x="5606515" y="2576077"/>
                </a:cubicBezTo>
                <a:cubicBezTo>
                  <a:pt x="5650945" y="2530029"/>
                  <a:pt x="5706152" y="2482673"/>
                  <a:pt x="5772135" y="2434008"/>
                </a:cubicBezTo>
                <a:cubicBezTo>
                  <a:pt x="5838118" y="2385344"/>
                  <a:pt x="5910062" y="2334467"/>
                  <a:pt x="5987969" y="2281379"/>
                </a:cubicBezTo>
                <a:cubicBezTo>
                  <a:pt x="6065876" y="2228289"/>
                  <a:pt x="6138555" y="2171472"/>
                  <a:pt x="6206009" y="2110924"/>
                </a:cubicBezTo>
                <a:cubicBezTo>
                  <a:pt x="6273463" y="2050377"/>
                  <a:pt x="6329842" y="1984576"/>
                  <a:pt x="6375149" y="1913520"/>
                </a:cubicBezTo>
                <a:cubicBezTo>
                  <a:pt x="6420455" y="1842466"/>
                  <a:pt x="6443108" y="1768134"/>
                  <a:pt x="6443108" y="1690524"/>
                </a:cubicBezTo>
                <a:cubicBezTo>
                  <a:pt x="6443108" y="1535250"/>
                  <a:pt x="6393148" y="1418444"/>
                  <a:pt x="6293229" y="1340106"/>
                </a:cubicBezTo>
                <a:cubicBezTo>
                  <a:pt x="6177718" y="1222842"/>
                  <a:pt x="6027665" y="1164209"/>
                  <a:pt x="5843068" y="1164209"/>
                </a:cubicBezTo>
                <a:close/>
                <a:moveTo>
                  <a:pt x="2744117" y="1164209"/>
                </a:moveTo>
                <a:cubicBezTo>
                  <a:pt x="2349026" y="1164209"/>
                  <a:pt x="2151481" y="1459043"/>
                  <a:pt x="2151481" y="2048711"/>
                </a:cubicBezTo>
                <a:cubicBezTo>
                  <a:pt x="2151481" y="2640131"/>
                  <a:pt x="2356579" y="2935842"/>
                  <a:pt x="2766776" y="2935842"/>
                </a:cubicBezTo>
                <a:cubicBezTo>
                  <a:pt x="3176945" y="2935842"/>
                  <a:pt x="3382030" y="2640131"/>
                  <a:pt x="3382030" y="2048711"/>
                </a:cubicBezTo>
                <a:cubicBezTo>
                  <a:pt x="3382030" y="1793195"/>
                  <a:pt x="3341026" y="1592129"/>
                  <a:pt x="3259019" y="1445515"/>
                </a:cubicBezTo>
                <a:cubicBezTo>
                  <a:pt x="3154758" y="1261754"/>
                  <a:pt x="2983123" y="1167986"/>
                  <a:pt x="2744117" y="1164209"/>
                </a:cubicBezTo>
                <a:close/>
                <a:moveTo>
                  <a:pt x="1328218" y="1164209"/>
                </a:moveTo>
                <a:cubicBezTo>
                  <a:pt x="1166173" y="1164209"/>
                  <a:pt x="1027827" y="1210056"/>
                  <a:pt x="913180" y="1301746"/>
                </a:cubicBezTo>
                <a:cubicBezTo>
                  <a:pt x="797155" y="1394570"/>
                  <a:pt x="732104" y="1524325"/>
                  <a:pt x="718022" y="1691009"/>
                </a:cubicBezTo>
                <a:lnTo>
                  <a:pt x="956841" y="1691009"/>
                </a:lnTo>
                <a:cubicBezTo>
                  <a:pt x="971407" y="1588960"/>
                  <a:pt x="1011298" y="1514755"/>
                  <a:pt x="1076512" y="1468398"/>
                </a:cubicBezTo>
                <a:cubicBezTo>
                  <a:pt x="1141727" y="1422039"/>
                  <a:pt x="1229661" y="1398860"/>
                  <a:pt x="1340316" y="1398860"/>
                </a:cubicBezTo>
                <a:cubicBezTo>
                  <a:pt x="1450972" y="1398860"/>
                  <a:pt x="1536237" y="1424521"/>
                  <a:pt x="1596109" y="1475842"/>
                </a:cubicBezTo>
                <a:cubicBezTo>
                  <a:pt x="1655982" y="1527164"/>
                  <a:pt x="1685920" y="1597875"/>
                  <a:pt x="1685920" y="1687975"/>
                </a:cubicBezTo>
                <a:cubicBezTo>
                  <a:pt x="1685920" y="1747159"/>
                  <a:pt x="1663779" y="1803324"/>
                  <a:pt x="1619498" y="1856467"/>
                </a:cubicBezTo>
                <a:cubicBezTo>
                  <a:pt x="1575217" y="1909609"/>
                  <a:pt x="1518466" y="1962867"/>
                  <a:pt x="1449246" y="2016239"/>
                </a:cubicBezTo>
                <a:cubicBezTo>
                  <a:pt x="1380025" y="2069611"/>
                  <a:pt x="1304775" y="2122969"/>
                  <a:pt x="1223497" y="2176314"/>
                </a:cubicBezTo>
                <a:cubicBezTo>
                  <a:pt x="1142219" y="2229659"/>
                  <a:pt x="1065735" y="2286990"/>
                  <a:pt x="994047" y="2348306"/>
                </a:cubicBezTo>
                <a:cubicBezTo>
                  <a:pt x="922358" y="2409622"/>
                  <a:pt x="862242" y="2476030"/>
                  <a:pt x="813699" y="2547530"/>
                </a:cubicBezTo>
                <a:cubicBezTo>
                  <a:pt x="765155" y="2619029"/>
                  <a:pt x="740884" y="2698346"/>
                  <a:pt x="740884" y="2785478"/>
                </a:cubicBezTo>
                <a:lnTo>
                  <a:pt x="740884" y="2915529"/>
                </a:lnTo>
                <a:lnTo>
                  <a:pt x="1923200" y="2915529"/>
                </a:lnTo>
                <a:lnTo>
                  <a:pt x="1923200" y="2683428"/>
                </a:lnTo>
                <a:lnTo>
                  <a:pt x="1018790" y="2683428"/>
                </a:lnTo>
                <a:cubicBezTo>
                  <a:pt x="1022944" y="2657909"/>
                  <a:pt x="1047236" y="2622125"/>
                  <a:pt x="1091665" y="2576077"/>
                </a:cubicBezTo>
                <a:cubicBezTo>
                  <a:pt x="1136095" y="2530029"/>
                  <a:pt x="1191302" y="2482673"/>
                  <a:pt x="1257285" y="2434008"/>
                </a:cubicBezTo>
                <a:cubicBezTo>
                  <a:pt x="1323268" y="2385344"/>
                  <a:pt x="1395212" y="2334467"/>
                  <a:pt x="1473119" y="2281379"/>
                </a:cubicBezTo>
                <a:cubicBezTo>
                  <a:pt x="1551026" y="2228289"/>
                  <a:pt x="1623705" y="2171472"/>
                  <a:pt x="1691159" y="2110924"/>
                </a:cubicBezTo>
                <a:cubicBezTo>
                  <a:pt x="1758613" y="2050377"/>
                  <a:pt x="1814992" y="1984576"/>
                  <a:pt x="1860299" y="1913520"/>
                </a:cubicBezTo>
                <a:cubicBezTo>
                  <a:pt x="1905605" y="1842466"/>
                  <a:pt x="1928258" y="1768134"/>
                  <a:pt x="1928258" y="1690524"/>
                </a:cubicBezTo>
                <a:cubicBezTo>
                  <a:pt x="1928258" y="1535250"/>
                  <a:pt x="1878298" y="1418444"/>
                  <a:pt x="1778379" y="1340106"/>
                </a:cubicBezTo>
                <a:cubicBezTo>
                  <a:pt x="1662868" y="1222842"/>
                  <a:pt x="1512815" y="1164209"/>
                  <a:pt x="1328218" y="1164209"/>
                </a:cubicBezTo>
                <a:close/>
                <a:moveTo>
                  <a:pt x="5198206" y="0"/>
                </a:moveTo>
                <a:lnTo>
                  <a:pt x="7931546" y="0"/>
                </a:lnTo>
                <a:cubicBezTo>
                  <a:pt x="8308953" y="0"/>
                  <a:pt x="8614902" y="305949"/>
                  <a:pt x="8614902" y="683356"/>
                </a:cubicBezTo>
                <a:lnTo>
                  <a:pt x="8614902" y="3416696"/>
                </a:lnTo>
                <a:cubicBezTo>
                  <a:pt x="8614902" y="3794103"/>
                  <a:pt x="8308953" y="4100052"/>
                  <a:pt x="7931546" y="4100052"/>
                </a:cubicBezTo>
                <a:lnTo>
                  <a:pt x="5198206" y="4100052"/>
                </a:lnTo>
                <a:cubicBezTo>
                  <a:pt x="4820799" y="4100052"/>
                  <a:pt x="4514850" y="3794103"/>
                  <a:pt x="4514850" y="3416696"/>
                </a:cubicBezTo>
                <a:lnTo>
                  <a:pt x="4514850" y="683356"/>
                </a:lnTo>
                <a:cubicBezTo>
                  <a:pt x="4514850" y="305949"/>
                  <a:pt x="4820799" y="0"/>
                  <a:pt x="5198206" y="0"/>
                </a:cubicBezTo>
                <a:close/>
                <a:moveTo>
                  <a:pt x="683356" y="0"/>
                </a:moveTo>
                <a:lnTo>
                  <a:pt x="3416696" y="0"/>
                </a:lnTo>
                <a:cubicBezTo>
                  <a:pt x="3794103" y="0"/>
                  <a:pt x="4100052" y="305949"/>
                  <a:pt x="4100052" y="683356"/>
                </a:cubicBezTo>
                <a:lnTo>
                  <a:pt x="4100052" y="3416696"/>
                </a:lnTo>
                <a:cubicBezTo>
                  <a:pt x="4100052" y="3794103"/>
                  <a:pt x="3794103" y="4100052"/>
                  <a:pt x="3416696" y="4100052"/>
                </a:cubicBezTo>
                <a:lnTo>
                  <a:pt x="683356" y="4100052"/>
                </a:lnTo>
                <a:cubicBezTo>
                  <a:pt x="305949" y="4100052"/>
                  <a:pt x="0" y="3794103"/>
                  <a:pt x="0" y="3416696"/>
                </a:cubicBezTo>
                <a:lnTo>
                  <a:pt x="0" y="683356"/>
                </a:lnTo>
                <a:cubicBezTo>
                  <a:pt x="0" y="305949"/>
                  <a:pt x="305949" y="0"/>
                  <a:pt x="6833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Questrial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7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66314562-DECA-448C-849C-DFACE668AF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0176" y="1147255"/>
            <a:ext cx="2664008" cy="1771633"/>
          </a:xfrm>
          <a:custGeom>
            <a:avLst/>
            <a:gdLst>
              <a:gd name="connsiteX0" fmla="*/ 2048754 w 2664008"/>
              <a:gd name="connsiteY0" fmla="*/ 234651 h 1771633"/>
              <a:gd name="connsiteX1" fmla="*/ 1764353 w 2664008"/>
              <a:gd name="connsiteY1" fmla="*/ 392582 h 1771633"/>
              <a:gd name="connsiteX2" fmla="*/ 1675798 w 2664008"/>
              <a:gd name="connsiteY2" fmla="*/ 884502 h 1771633"/>
              <a:gd name="connsiteX3" fmla="*/ 1764596 w 2664008"/>
              <a:gd name="connsiteY3" fmla="*/ 1378587 h 1771633"/>
              <a:gd name="connsiteX4" fmla="*/ 2064009 w 2664008"/>
              <a:gd name="connsiteY4" fmla="*/ 1536983 h 1771633"/>
              <a:gd name="connsiteX5" fmla="*/ 2406779 w 2664008"/>
              <a:gd name="connsiteY5" fmla="*/ 1115309 h 1771633"/>
              <a:gd name="connsiteX6" fmla="*/ 2421709 w 2664008"/>
              <a:gd name="connsiteY6" fmla="*/ 884502 h 1771633"/>
              <a:gd name="connsiteX7" fmla="*/ 2332952 w 2664008"/>
              <a:gd name="connsiteY7" fmla="*/ 392946 h 1771633"/>
              <a:gd name="connsiteX8" fmla="*/ 2048754 w 2664008"/>
              <a:gd name="connsiteY8" fmla="*/ 234651 h 1771633"/>
              <a:gd name="connsiteX9" fmla="*/ 2026095 w 2664008"/>
              <a:gd name="connsiteY9" fmla="*/ 0 h 1771633"/>
              <a:gd name="connsiteX10" fmla="*/ 2540997 w 2664008"/>
              <a:gd name="connsiteY10" fmla="*/ 281306 h 1771633"/>
              <a:gd name="connsiteX11" fmla="*/ 2664008 w 2664008"/>
              <a:gd name="connsiteY11" fmla="*/ 884502 h 1771633"/>
              <a:gd name="connsiteX12" fmla="*/ 2048754 w 2664008"/>
              <a:gd name="connsiteY12" fmla="*/ 1771633 h 1771633"/>
              <a:gd name="connsiteX13" fmla="*/ 1433459 w 2664008"/>
              <a:gd name="connsiteY13" fmla="*/ 884502 h 1771633"/>
              <a:gd name="connsiteX14" fmla="*/ 2026095 w 2664008"/>
              <a:gd name="connsiteY14" fmla="*/ 0 h 1771633"/>
              <a:gd name="connsiteX15" fmla="*/ 610196 w 2664008"/>
              <a:gd name="connsiteY15" fmla="*/ 0 h 1771633"/>
              <a:gd name="connsiteX16" fmla="*/ 1060357 w 2664008"/>
              <a:gd name="connsiteY16" fmla="*/ 175897 h 1771633"/>
              <a:gd name="connsiteX17" fmla="*/ 1210236 w 2664008"/>
              <a:gd name="connsiteY17" fmla="*/ 526315 h 1771633"/>
              <a:gd name="connsiteX18" fmla="*/ 1142277 w 2664008"/>
              <a:gd name="connsiteY18" fmla="*/ 749311 h 1771633"/>
              <a:gd name="connsiteX19" fmla="*/ 973137 w 2664008"/>
              <a:gd name="connsiteY19" fmla="*/ 946715 h 1771633"/>
              <a:gd name="connsiteX20" fmla="*/ 755097 w 2664008"/>
              <a:gd name="connsiteY20" fmla="*/ 1117170 h 1771633"/>
              <a:gd name="connsiteX21" fmla="*/ 539263 w 2664008"/>
              <a:gd name="connsiteY21" fmla="*/ 1269799 h 1771633"/>
              <a:gd name="connsiteX22" fmla="*/ 373643 w 2664008"/>
              <a:gd name="connsiteY22" fmla="*/ 1411868 h 1771633"/>
              <a:gd name="connsiteX23" fmla="*/ 300768 w 2664008"/>
              <a:gd name="connsiteY23" fmla="*/ 1519219 h 1771633"/>
              <a:gd name="connsiteX24" fmla="*/ 1205178 w 2664008"/>
              <a:gd name="connsiteY24" fmla="*/ 1519219 h 1771633"/>
              <a:gd name="connsiteX25" fmla="*/ 1205178 w 2664008"/>
              <a:gd name="connsiteY25" fmla="*/ 1751320 h 1771633"/>
              <a:gd name="connsiteX26" fmla="*/ 22862 w 2664008"/>
              <a:gd name="connsiteY26" fmla="*/ 1751320 h 1771633"/>
              <a:gd name="connsiteX27" fmla="*/ 22862 w 2664008"/>
              <a:gd name="connsiteY27" fmla="*/ 1621269 h 1771633"/>
              <a:gd name="connsiteX28" fmla="*/ 95677 w 2664008"/>
              <a:gd name="connsiteY28" fmla="*/ 1383321 h 1771633"/>
              <a:gd name="connsiteX29" fmla="*/ 276025 w 2664008"/>
              <a:gd name="connsiteY29" fmla="*/ 1184097 h 1771633"/>
              <a:gd name="connsiteX30" fmla="*/ 505475 w 2664008"/>
              <a:gd name="connsiteY30" fmla="*/ 1012105 h 1771633"/>
              <a:gd name="connsiteX31" fmla="*/ 731224 w 2664008"/>
              <a:gd name="connsiteY31" fmla="*/ 852030 h 1771633"/>
              <a:gd name="connsiteX32" fmla="*/ 901476 w 2664008"/>
              <a:gd name="connsiteY32" fmla="*/ 692258 h 1771633"/>
              <a:gd name="connsiteX33" fmla="*/ 967898 w 2664008"/>
              <a:gd name="connsiteY33" fmla="*/ 523766 h 1771633"/>
              <a:gd name="connsiteX34" fmla="*/ 878087 w 2664008"/>
              <a:gd name="connsiteY34" fmla="*/ 311633 h 1771633"/>
              <a:gd name="connsiteX35" fmla="*/ 622294 w 2664008"/>
              <a:gd name="connsiteY35" fmla="*/ 234651 h 1771633"/>
              <a:gd name="connsiteX36" fmla="*/ 358490 w 2664008"/>
              <a:gd name="connsiteY36" fmla="*/ 304189 h 1771633"/>
              <a:gd name="connsiteX37" fmla="*/ 238819 w 2664008"/>
              <a:gd name="connsiteY37" fmla="*/ 526800 h 1771633"/>
              <a:gd name="connsiteX38" fmla="*/ 0 w 2664008"/>
              <a:gd name="connsiteY38" fmla="*/ 526800 h 1771633"/>
              <a:gd name="connsiteX39" fmla="*/ 195158 w 2664008"/>
              <a:gd name="connsiteY39" fmla="*/ 137537 h 1771633"/>
              <a:gd name="connsiteX40" fmla="*/ 610196 w 2664008"/>
              <a:gd name="connsiteY40" fmla="*/ 0 h 177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64008" h="1771633">
                <a:moveTo>
                  <a:pt x="2048754" y="234651"/>
                </a:moveTo>
                <a:cubicBezTo>
                  <a:pt x="1918190" y="234651"/>
                  <a:pt x="1823390" y="287294"/>
                  <a:pt x="1764353" y="392582"/>
                </a:cubicBezTo>
                <a:cubicBezTo>
                  <a:pt x="1705317" y="497869"/>
                  <a:pt x="1675798" y="661843"/>
                  <a:pt x="1675798" y="884502"/>
                </a:cubicBezTo>
                <a:cubicBezTo>
                  <a:pt x="1675798" y="1108295"/>
                  <a:pt x="1705397" y="1272990"/>
                  <a:pt x="1764596" y="1378587"/>
                </a:cubicBezTo>
                <a:cubicBezTo>
                  <a:pt x="1823795" y="1484184"/>
                  <a:pt x="1923599" y="1536983"/>
                  <a:pt x="2064009" y="1536983"/>
                </a:cubicBezTo>
                <a:cubicBezTo>
                  <a:pt x="2261608" y="1532505"/>
                  <a:pt x="2375865" y="1391947"/>
                  <a:pt x="2406779" y="1115309"/>
                </a:cubicBezTo>
                <a:cubicBezTo>
                  <a:pt x="2416733" y="1037483"/>
                  <a:pt x="2421709" y="960547"/>
                  <a:pt x="2421709" y="884502"/>
                </a:cubicBezTo>
                <a:cubicBezTo>
                  <a:pt x="2421709" y="662328"/>
                  <a:pt x="2392125" y="498476"/>
                  <a:pt x="2332952" y="392946"/>
                </a:cubicBezTo>
                <a:cubicBezTo>
                  <a:pt x="2273781" y="287416"/>
                  <a:pt x="2179047" y="234651"/>
                  <a:pt x="2048754" y="234651"/>
                </a:cubicBezTo>
                <a:close/>
                <a:moveTo>
                  <a:pt x="2026095" y="0"/>
                </a:moveTo>
                <a:cubicBezTo>
                  <a:pt x="2265101" y="3777"/>
                  <a:pt x="2436736" y="97545"/>
                  <a:pt x="2540997" y="281306"/>
                </a:cubicBezTo>
                <a:cubicBezTo>
                  <a:pt x="2623004" y="427920"/>
                  <a:pt x="2664008" y="628986"/>
                  <a:pt x="2664008" y="884502"/>
                </a:cubicBezTo>
                <a:cubicBezTo>
                  <a:pt x="2664008" y="1475922"/>
                  <a:pt x="2458923" y="1771633"/>
                  <a:pt x="2048754" y="1771633"/>
                </a:cubicBezTo>
                <a:cubicBezTo>
                  <a:pt x="1638557" y="1771633"/>
                  <a:pt x="1433459" y="1475922"/>
                  <a:pt x="1433459" y="884502"/>
                </a:cubicBezTo>
                <a:cubicBezTo>
                  <a:pt x="1433459" y="294834"/>
                  <a:pt x="1631004" y="0"/>
                  <a:pt x="2026095" y="0"/>
                </a:cubicBezTo>
                <a:close/>
                <a:moveTo>
                  <a:pt x="610196" y="0"/>
                </a:moveTo>
                <a:cubicBezTo>
                  <a:pt x="794793" y="0"/>
                  <a:pt x="944846" y="58633"/>
                  <a:pt x="1060357" y="175897"/>
                </a:cubicBezTo>
                <a:cubicBezTo>
                  <a:pt x="1160276" y="254235"/>
                  <a:pt x="1210236" y="371041"/>
                  <a:pt x="1210236" y="526315"/>
                </a:cubicBezTo>
                <a:cubicBezTo>
                  <a:pt x="1210236" y="603925"/>
                  <a:pt x="1187583" y="678257"/>
                  <a:pt x="1142277" y="749311"/>
                </a:cubicBezTo>
                <a:cubicBezTo>
                  <a:pt x="1096970" y="820367"/>
                  <a:pt x="1040591" y="886168"/>
                  <a:pt x="973137" y="946715"/>
                </a:cubicBezTo>
                <a:cubicBezTo>
                  <a:pt x="905683" y="1007263"/>
                  <a:pt x="833004" y="1064080"/>
                  <a:pt x="755097" y="1117170"/>
                </a:cubicBezTo>
                <a:cubicBezTo>
                  <a:pt x="677190" y="1170258"/>
                  <a:pt x="605246" y="1221135"/>
                  <a:pt x="539263" y="1269799"/>
                </a:cubicBezTo>
                <a:cubicBezTo>
                  <a:pt x="473280" y="1318464"/>
                  <a:pt x="418073" y="1365820"/>
                  <a:pt x="373643" y="1411868"/>
                </a:cubicBezTo>
                <a:cubicBezTo>
                  <a:pt x="329214" y="1457916"/>
                  <a:pt x="304922" y="1493700"/>
                  <a:pt x="300768" y="1519219"/>
                </a:cubicBezTo>
                <a:lnTo>
                  <a:pt x="1205178" y="1519219"/>
                </a:lnTo>
                <a:lnTo>
                  <a:pt x="1205178" y="1751320"/>
                </a:lnTo>
                <a:lnTo>
                  <a:pt x="22862" y="1751320"/>
                </a:lnTo>
                <a:lnTo>
                  <a:pt x="22862" y="1621269"/>
                </a:lnTo>
                <a:cubicBezTo>
                  <a:pt x="22862" y="1534137"/>
                  <a:pt x="47133" y="1454820"/>
                  <a:pt x="95677" y="1383321"/>
                </a:cubicBezTo>
                <a:cubicBezTo>
                  <a:pt x="144220" y="1311821"/>
                  <a:pt x="204336" y="1245413"/>
                  <a:pt x="276025" y="1184097"/>
                </a:cubicBezTo>
                <a:cubicBezTo>
                  <a:pt x="347713" y="1122781"/>
                  <a:pt x="424197" y="1065450"/>
                  <a:pt x="505475" y="1012105"/>
                </a:cubicBezTo>
                <a:cubicBezTo>
                  <a:pt x="586753" y="958760"/>
                  <a:pt x="662003" y="905402"/>
                  <a:pt x="731224" y="852030"/>
                </a:cubicBezTo>
                <a:cubicBezTo>
                  <a:pt x="800444" y="798658"/>
                  <a:pt x="857195" y="745400"/>
                  <a:pt x="901476" y="692258"/>
                </a:cubicBezTo>
                <a:cubicBezTo>
                  <a:pt x="945757" y="639115"/>
                  <a:pt x="967898" y="582950"/>
                  <a:pt x="967898" y="523766"/>
                </a:cubicBezTo>
                <a:cubicBezTo>
                  <a:pt x="967898" y="433666"/>
                  <a:pt x="937960" y="362955"/>
                  <a:pt x="878087" y="311633"/>
                </a:cubicBezTo>
                <a:cubicBezTo>
                  <a:pt x="818215" y="260312"/>
                  <a:pt x="732950" y="234651"/>
                  <a:pt x="622294" y="234651"/>
                </a:cubicBezTo>
                <a:cubicBezTo>
                  <a:pt x="511639" y="234651"/>
                  <a:pt x="423705" y="257830"/>
                  <a:pt x="358490" y="304189"/>
                </a:cubicBezTo>
                <a:cubicBezTo>
                  <a:pt x="293276" y="350546"/>
                  <a:pt x="253385" y="424751"/>
                  <a:pt x="238819" y="526800"/>
                </a:cubicBezTo>
                <a:lnTo>
                  <a:pt x="0" y="526800"/>
                </a:lnTo>
                <a:cubicBezTo>
                  <a:pt x="14082" y="360116"/>
                  <a:pt x="79133" y="230361"/>
                  <a:pt x="195158" y="137537"/>
                </a:cubicBezTo>
                <a:cubicBezTo>
                  <a:pt x="309805" y="45847"/>
                  <a:pt x="448151" y="0"/>
                  <a:pt x="6101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Questrial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endParaRPr lang="en-US"/>
          </a:p>
        </p:txBody>
      </p:sp>
      <p:sp>
        <p:nvSpPr>
          <p:cNvPr id="3" name="Picture Placeholder 21">
            <a:extLst>
              <a:ext uri="{FF2B5EF4-FFF2-40B4-BE49-F238E27FC236}">
                <a16:creationId xmlns:a16="http://schemas.microsoft.com/office/drawing/2014/main" id="{0C8F5A68-43D3-413F-AAC5-40AB87D0E4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80176" y="3632200"/>
            <a:ext cx="2664008" cy="1771633"/>
          </a:xfrm>
          <a:custGeom>
            <a:avLst/>
            <a:gdLst>
              <a:gd name="connsiteX0" fmla="*/ 2048754 w 2664008"/>
              <a:gd name="connsiteY0" fmla="*/ 234651 h 1771633"/>
              <a:gd name="connsiteX1" fmla="*/ 1764353 w 2664008"/>
              <a:gd name="connsiteY1" fmla="*/ 392582 h 1771633"/>
              <a:gd name="connsiteX2" fmla="*/ 1675798 w 2664008"/>
              <a:gd name="connsiteY2" fmla="*/ 884502 h 1771633"/>
              <a:gd name="connsiteX3" fmla="*/ 1764596 w 2664008"/>
              <a:gd name="connsiteY3" fmla="*/ 1378587 h 1771633"/>
              <a:gd name="connsiteX4" fmla="*/ 2064009 w 2664008"/>
              <a:gd name="connsiteY4" fmla="*/ 1536983 h 1771633"/>
              <a:gd name="connsiteX5" fmla="*/ 2406779 w 2664008"/>
              <a:gd name="connsiteY5" fmla="*/ 1115309 h 1771633"/>
              <a:gd name="connsiteX6" fmla="*/ 2421709 w 2664008"/>
              <a:gd name="connsiteY6" fmla="*/ 884502 h 1771633"/>
              <a:gd name="connsiteX7" fmla="*/ 2332952 w 2664008"/>
              <a:gd name="connsiteY7" fmla="*/ 392946 h 1771633"/>
              <a:gd name="connsiteX8" fmla="*/ 2048754 w 2664008"/>
              <a:gd name="connsiteY8" fmla="*/ 234651 h 1771633"/>
              <a:gd name="connsiteX9" fmla="*/ 2026095 w 2664008"/>
              <a:gd name="connsiteY9" fmla="*/ 0 h 1771633"/>
              <a:gd name="connsiteX10" fmla="*/ 2540997 w 2664008"/>
              <a:gd name="connsiteY10" fmla="*/ 281306 h 1771633"/>
              <a:gd name="connsiteX11" fmla="*/ 2664008 w 2664008"/>
              <a:gd name="connsiteY11" fmla="*/ 884502 h 1771633"/>
              <a:gd name="connsiteX12" fmla="*/ 2048754 w 2664008"/>
              <a:gd name="connsiteY12" fmla="*/ 1771633 h 1771633"/>
              <a:gd name="connsiteX13" fmla="*/ 1433459 w 2664008"/>
              <a:gd name="connsiteY13" fmla="*/ 884502 h 1771633"/>
              <a:gd name="connsiteX14" fmla="*/ 2026095 w 2664008"/>
              <a:gd name="connsiteY14" fmla="*/ 0 h 1771633"/>
              <a:gd name="connsiteX15" fmla="*/ 610196 w 2664008"/>
              <a:gd name="connsiteY15" fmla="*/ 0 h 1771633"/>
              <a:gd name="connsiteX16" fmla="*/ 1060357 w 2664008"/>
              <a:gd name="connsiteY16" fmla="*/ 175897 h 1771633"/>
              <a:gd name="connsiteX17" fmla="*/ 1210236 w 2664008"/>
              <a:gd name="connsiteY17" fmla="*/ 526315 h 1771633"/>
              <a:gd name="connsiteX18" fmla="*/ 1142277 w 2664008"/>
              <a:gd name="connsiteY18" fmla="*/ 749311 h 1771633"/>
              <a:gd name="connsiteX19" fmla="*/ 973137 w 2664008"/>
              <a:gd name="connsiteY19" fmla="*/ 946715 h 1771633"/>
              <a:gd name="connsiteX20" fmla="*/ 755097 w 2664008"/>
              <a:gd name="connsiteY20" fmla="*/ 1117170 h 1771633"/>
              <a:gd name="connsiteX21" fmla="*/ 539263 w 2664008"/>
              <a:gd name="connsiteY21" fmla="*/ 1269799 h 1771633"/>
              <a:gd name="connsiteX22" fmla="*/ 373643 w 2664008"/>
              <a:gd name="connsiteY22" fmla="*/ 1411868 h 1771633"/>
              <a:gd name="connsiteX23" fmla="*/ 300768 w 2664008"/>
              <a:gd name="connsiteY23" fmla="*/ 1519219 h 1771633"/>
              <a:gd name="connsiteX24" fmla="*/ 1205178 w 2664008"/>
              <a:gd name="connsiteY24" fmla="*/ 1519219 h 1771633"/>
              <a:gd name="connsiteX25" fmla="*/ 1205178 w 2664008"/>
              <a:gd name="connsiteY25" fmla="*/ 1751320 h 1771633"/>
              <a:gd name="connsiteX26" fmla="*/ 22862 w 2664008"/>
              <a:gd name="connsiteY26" fmla="*/ 1751320 h 1771633"/>
              <a:gd name="connsiteX27" fmla="*/ 22862 w 2664008"/>
              <a:gd name="connsiteY27" fmla="*/ 1621269 h 1771633"/>
              <a:gd name="connsiteX28" fmla="*/ 95677 w 2664008"/>
              <a:gd name="connsiteY28" fmla="*/ 1383321 h 1771633"/>
              <a:gd name="connsiteX29" fmla="*/ 276025 w 2664008"/>
              <a:gd name="connsiteY29" fmla="*/ 1184097 h 1771633"/>
              <a:gd name="connsiteX30" fmla="*/ 505475 w 2664008"/>
              <a:gd name="connsiteY30" fmla="*/ 1012105 h 1771633"/>
              <a:gd name="connsiteX31" fmla="*/ 731224 w 2664008"/>
              <a:gd name="connsiteY31" fmla="*/ 852030 h 1771633"/>
              <a:gd name="connsiteX32" fmla="*/ 901476 w 2664008"/>
              <a:gd name="connsiteY32" fmla="*/ 692258 h 1771633"/>
              <a:gd name="connsiteX33" fmla="*/ 967898 w 2664008"/>
              <a:gd name="connsiteY33" fmla="*/ 523766 h 1771633"/>
              <a:gd name="connsiteX34" fmla="*/ 878087 w 2664008"/>
              <a:gd name="connsiteY34" fmla="*/ 311633 h 1771633"/>
              <a:gd name="connsiteX35" fmla="*/ 622294 w 2664008"/>
              <a:gd name="connsiteY35" fmla="*/ 234651 h 1771633"/>
              <a:gd name="connsiteX36" fmla="*/ 358490 w 2664008"/>
              <a:gd name="connsiteY36" fmla="*/ 304189 h 1771633"/>
              <a:gd name="connsiteX37" fmla="*/ 238819 w 2664008"/>
              <a:gd name="connsiteY37" fmla="*/ 526800 h 1771633"/>
              <a:gd name="connsiteX38" fmla="*/ 0 w 2664008"/>
              <a:gd name="connsiteY38" fmla="*/ 526800 h 1771633"/>
              <a:gd name="connsiteX39" fmla="*/ 195158 w 2664008"/>
              <a:gd name="connsiteY39" fmla="*/ 137537 h 1771633"/>
              <a:gd name="connsiteX40" fmla="*/ 610196 w 2664008"/>
              <a:gd name="connsiteY40" fmla="*/ 0 h 177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64008" h="1771633">
                <a:moveTo>
                  <a:pt x="2048754" y="234651"/>
                </a:moveTo>
                <a:cubicBezTo>
                  <a:pt x="1918190" y="234651"/>
                  <a:pt x="1823390" y="287294"/>
                  <a:pt x="1764353" y="392582"/>
                </a:cubicBezTo>
                <a:cubicBezTo>
                  <a:pt x="1705317" y="497869"/>
                  <a:pt x="1675798" y="661843"/>
                  <a:pt x="1675798" y="884502"/>
                </a:cubicBezTo>
                <a:cubicBezTo>
                  <a:pt x="1675798" y="1108295"/>
                  <a:pt x="1705397" y="1272990"/>
                  <a:pt x="1764596" y="1378587"/>
                </a:cubicBezTo>
                <a:cubicBezTo>
                  <a:pt x="1823795" y="1484184"/>
                  <a:pt x="1923599" y="1536983"/>
                  <a:pt x="2064009" y="1536983"/>
                </a:cubicBezTo>
                <a:cubicBezTo>
                  <a:pt x="2261608" y="1532505"/>
                  <a:pt x="2375865" y="1391947"/>
                  <a:pt x="2406779" y="1115309"/>
                </a:cubicBezTo>
                <a:cubicBezTo>
                  <a:pt x="2416733" y="1037483"/>
                  <a:pt x="2421709" y="960547"/>
                  <a:pt x="2421709" y="884502"/>
                </a:cubicBezTo>
                <a:cubicBezTo>
                  <a:pt x="2421709" y="662328"/>
                  <a:pt x="2392125" y="498476"/>
                  <a:pt x="2332952" y="392946"/>
                </a:cubicBezTo>
                <a:cubicBezTo>
                  <a:pt x="2273781" y="287416"/>
                  <a:pt x="2179047" y="234651"/>
                  <a:pt x="2048754" y="234651"/>
                </a:cubicBezTo>
                <a:close/>
                <a:moveTo>
                  <a:pt x="2026095" y="0"/>
                </a:moveTo>
                <a:cubicBezTo>
                  <a:pt x="2265101" y="3777"/>
                  <a:pt x="2436736" y="97545"/>
                  <a:pt x="2540997" y="281306"/>
                </a:cubicBezTo>
                <a:cubicBezTo>
                  <a:pt x="2623004" y="427920"/>
                  <a:pt x="2664008" y="628986"/>
                  <a:pt x="2664008" y="884502"/>
                </a:cubicBezTo>
                <a:cubicBezTo>
                  <a:pt x="2664008" y="1475922"/>
                  <a:pt x="2458923" y="1771633"/>
                  <a:pt x="2048754" y="1771633"/>
                </a:cubicBezTo>
                <a:cubicBezTo>
                  <a:pt x="1638557" y="1771633"/>
                  <a:pt x="1433459" y="1475922"/>
                  <a:pt x="1433459" y="884502"/>
                </a:cubicBezTo>
                <a:cubicBezTo>
                  <a:pt x="1433459" y="294834"/>
                  <a:pt x="1631004" y="0"/>
                  <a:pt x="2026095" y="0"/>
                </a:cubicBezTo>
                <a:close/>
                <a:moveTo>
                  <a:pt x="610196" y="0"/>
                </a:moveTo>
                <a:cubicBezTo>
                  <a:pt x="794793" y="0"/>
                  <a:pt x="944846" y="58633"/>
                  <a:pt x="1060357" y="175897"/>
                </a:cubicBezTo>
                <a:cubicBezTo>
                  <a:pt x="1160276" y="254235"/>
                  <a:pt x="1210236" y="371041"/>
                  <a:pt x="1210236" y="526315"/>
                </a:cubicBezTo>
                <a:cubicBezTo>
                  <a:pt x="1210236" y="603925"/>
                  <a:pt x="1187583" y="678257"/>
                  <a:pt x="1142277" y="749311"/>
                </a:cubicBezTo>
                <a:cubicBezTo>
                  <a:pt x="1096970" y="820367"/>
                  <a:pt x="1040591" y="886168"/>
                  <a:pt x="973137" y="946715"/>
                </a:cubicBezTo>
                <a:cubicBezTo>
                  <a:pt x="905683" y="1007263"/>
                  <a:pt x="833004" y="1064080"/>
                  <a:pt x="755097" y="1117170"/>
                </a:cubicBezTo>
                <a:cubicBezTo>
                  <a:pt x="677190" y="1170258"/>
                  <a:pt x="605246" y="1221135"/>
                  <a:pt x="539263" y="1269799"/>
                </a:cubicBezTo>
                <a:cubicBezTo>
                  <a:pt x="473280" y="1318464"/>
                  <a:pt x="418073" y="1365820"/>
                  <a:pt x="373643" y="1411868"/>
                </a:cubicBezTo>
                <a:cubicBezTo>
                  <a:pt x="329214" y="1457916"/>
                  <a:pt x="304922" y="1493700"/>
                  <a:pt x="300768" y="1519219"/>
                </a:cubicBezTo>
                <a:lnTo>
                  <a:pt x="1205178" y="1519219"/>
                </a:lnTo>
                <a:lnTo>
                  <a:pt x="1205178" y="1751320"/>
                </a:lnTo>
                <a:lnTo>
                  <a:pt x="22862" y="1751320"/>
                </a:lnTo>
                <a:lnTo>
                  <a:pt x="22862" y="1621269"/>
                </a:lnTo>
                <a:cubicBezTo>
                  <a:pt x="22862" y="1534137"/>
                  <a:pt x="47133" y="1454820"/>
                  <a:pt x="95677" y="1383321"/>
                </a:cubicBezTo>
                <a:cubicBezTo>
                  <a:pt x="144220" y="1311821"/>
                  <a:pt x="204336" y="1245413"/>
                  <a:pt x="276025" y="1184097"/>
                </a:cubicBezTo>
                <a:cubicBezTo>
                  <a:pt x="347713" y="1122781"/>
                  <a:pt x="424197" y="1065450"/>
                  <a:pt x="505475" y="1012105"/>
                </a:cubicBezTo>
                <a:cubicBezTo>
                  <a:pt x="586753" y="958760"/>
                  <a:pt x="662003" y="905402"/>
                  <a:pt x="731224" y="852030"/>
                </a:cubicBezTo>
                <a:cubicBezTo>
                  <a:pt x="800444" y="798658"/>
                  <a:pt x="857195" y="745400"/>
                  <a:pt x="901476" y="692258"/>
                </a:cubicBezTo>
                <a:cubicBezTo>
                  <a:pt x="945757" y="639115"/>
                  <a:pt x="967898" y="582950"/>
                  <a:pt x="967898" y="523766"/>
                </a:cubicBezTo>
                <a:cubicBezTo>
                  <a:pt x="967898" y="433666"/>
                  <a:pt x="937960" y="362955"/>
                  <a:pt x="878087" y="311633"/>
                </a:cubicBezTo>
                <a:cubicBezTo>
                  <a:pt x="818215" y="260312"/>
                  <a:pt x="732950" y="234651"/>
                  <a:pt x="622294" y="234651"/>
                </a:cubicBezTo>
                <a:cubicBezTo>
                  <a:pt x="511639" y="234651"/>
                  <a:pt x="423705" y="257830"/>
                  <a:pt x="358490" y="304189"/>
                </a:cubicBezTo>
                <a:cubicBezTo>
                  <a:pt x="293276" y="350546"/>
                  <a:pt x="253385" y="424751"/>
                  <a:pt x="238819" y="526800"/>
                </a:cubicBezTo>
                <a:lnTo>
                  <a:pt x="0" y="526800"/>
                </a:lnTo>
                <a:cubicBezTo>
                  <a:pt x="14082" y="360116"/>
                  <a:pt x="79133" y="230361"/>
                  <a:pt x="195158" y="137537"/>
                </a:cubicBezTo>
                <a:cubicBezTo>
                  <a:pt x="309805" y="45847"/>
                  <a:pt x="448151" y="0"/>
                  <a:pt x="6101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Questrial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45E42A-63C5-422D-A39A-0ED4B5BF560A}"/>
              </a:ext>
            </a:extLst>
          </p:cNvPr>
          <p:cNvSpPr/>
          <p:nvPr/>
        </p:nvSpPr>
        <p:spPr>
          <a:xfrm flipV="1">
            <a:off x="-1" y="1"/>
            <a:ext cx="12192001" cy="4585594"/>
          </a:xfrm>
          <a:custGeom>
            <a:avLst/>
            <a:gdLst>
              <a:gd name="connsiteX0" fmla="*/ 0 w 12192001"/>
              <a:gd name="connsiteY0" fmla="*/ 4585594 h 4585594"/>
              <a:gd name="connsiteX1" fmla="*/ 12192001 w 12192001"/>
              <a:gd name="connsiteY1" fmla="*/ 4585594 h 4585594"/>
              <a:gd name="connsiteX2" fmla="*/ 12192001 w 12192001"/>
              <a:gd name="connsiteY2" fmla="*/ 1565363 h 4585594"/>
              <a:gd name="connsiteX3" fmla="*/ 8132639 w 12192001"/>
              <a:gd name="connsiteY3" fmla="*/ 293220 h 4585594"/>
              <a:gd name="connsiteX4" fmla="*/ 8132639 w 12192001"/>
              <a:gd name="connsiteY4" fmla="*/ 1455819 h 4585594"/>
              <a:gd name="connsiteX5" fmla="*/ 4422824 w 12192001"/>
              <a:gd name="connsiteY5" fmla="*/ 293220 h 4585594"/>
              <a:gd name="connsiteX6" fmla="*/ 4422824 w 12192001"/>
              <a:gd name="connsiteY6" fmla="*/ 1386045 h 4585594"/>
              <a:gd name="connsiteX7" fmla="*/ 0 w 12192001"/>
              <a:gd name="connsiteY7" fmla="*/ 0 h 458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4585594">
                <a:moveTo>
                  <a:pt x="0" y="4585594"/>
                </a:moveTo>
                <a:lnTo>
                  <a:pt x="12192001" y="4585594"/>
                </a:lnTo>
                <a:lnTo>
                  <a:pt x="12192001" y="1565363"/>
                </a:lnTo>
                <a:lnTo>
                  <a:pt x="8132639" y="293220"/>
                </a:lnTo>
                <a:lnTo>
                  <a:pt x="8132639" y="1455819"/>
                </a:lnTo>
                <a:lnTo>
                  <a:pt x="4422824" y="293220"/>
                </a:lnTo>
                <a:lnTo>
                  <a:pt x="4422824" y="13860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9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56A1-1854-4BDC-A4B7-027E309C2128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1D7A5C3-A1A2-4596-BA95-B1B952846AB2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FF3A7D0-7F38-457D-8EF2-492A4A6C4E4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Freeform 85">
                <a:extLst>
                  <a:ext uri="{FF2B5EF4-FFF2-40B4-BE49-F238E27FC236}">
                    <a16:creationId xmlns:a16="http://schemas.microsoft.com/office/drawing/2014/main" id="{C1317D9B-822D-4CE5-BFF9-4FC9D0F1C43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06">
                <a:extLst>
                  <a:ext uri="{FF2B5EF4-FFF2-40B4-BE49-F238E27FC236}">
                    <a16:creationId xmlns:a16="http://schemas.microsoft.com/office/drawing/2014/main" id="{56B49013-8BBB-4160-A197-EC7AB0DBE4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" name="c6b6852a-8caa-4624-bd4b-b59c68b17755">
                <a:extLst>
                  <a:ext uri="{FF2B5EF4-FFF2-40B4-BE49-F238E27FC236}">
                    <a16:creationId xmlns:a16="http://schemas.microsoft.com/office/drawing/2014/main" id="{FE90BA12-682C-4BFB-99F3-8EA47E2B3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9918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56A1-1854-4BDC-A4B7-027E309C2128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1D7A5C3-A1A2-4596-BA95-B1B952846AB2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FF3A7D0-7F38-457D-8EF2-492A4A6C4E4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Freeform 85">
                <a:extLst>
                  <a:ext uri="{FF2B5EF4-FFF2-40B4-BE49-F238E27FC236}">
                    <a16:creationId xmlns:a16="http://schemas.microsoft.com/office/drawing/2014/main" id="{C1317D9B-822D-4CE5-BFF9-4FC9D0F1C43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06">
                <a:extLst>
                  <a:ext uri="{FF2B5EF4-FFF2-40B4-BE49-F238E27FC236}">
                    <a16:creationId xmlns:a16="http://schemas.microsoft.com/office/drawing/2014/main" id="{56B49013-8BBB-4160-A197-EC7AB0DBE4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" name="c6b6852a-8caa-4624-bd4b-b59c68b17755">
                <a:extLst>
                  <a:ext uri="{FF2B5EF4-FFF2-40B4-BE49-F238E27FC236}">
                    <a16:creationId xmlns:a16="http://schemas.microsoft.com/office/drawing/2014/main" id="{FE90BA12-682C-4BFB-99F3-8EA47E2B3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AD4F69BD-F39E-4BB0-88FA-E257EBEE74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15757" y="1758950"/>
            <a:ext cx="5277651" cy="3295650"/>
          </a:xfrm>
          <a:custGeom>
            <a:avLst/>
            <a:gdLst>
              <a:gd name="connsiteX0" fmla="*/ 0 w 5466481"/>
              <a:gd name="connsiteY0" fmla="*/ 0 h 3421047"/>
              <a:gd name="connsiteX1" fmla="*/ 5466481 w 5466481"/>
              <a:gd name="connsiteY1" fmla="*/ 0 h 3421047"/>
              <a:gd name="connsiteX2" fmla="*/ 5466481 w 5466481"/>
              <a:gd name="connsiteY2" fmla="*/ 3421047 h 3421047"/>
              <a:gd name="connsiteX3" fmla="*/ 0 w 5466481"/>
              <a:gd name="connsiteY3" fmla="*/ 3421047 h 342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6481" h="3421047">
                <a:moveTo>
                  <a:pt x="0" y="0"/>
                </a:moveTo>
                <a:lnTo>
                  <a:pt x="5466481" y="0"/>
                </a:lnTo>
                <a:lnTo>
                  <a:pt x="5466481" y="3421047"/>
                </a:lnTo>
                <a:lnTo>
                  <a:pt x="0" y="3421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37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8" y="242596"/>
            <a:ext cx="9721650" cy="988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677" y="1380930"/>
            <a:ext cx="11524861" cy="4851919"/>
          </a:xfrm>
        </p:spPr>
        <p:txBody>
          <a:bodyPr/>
          <a:lstStyle>
            <a:lvl1pPr>
              <a:buClr>
                <a:srgbClr val="64A33A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7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29573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23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F51F354-AD3A-4A8F-A2C9-AFC3B2ED90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70484" y="2119086"/>
            <a:ext cx="6251032" cy="2598057"/>
          </a:xfrm>
          <a:custGeom>
            <a:avLst/>
            <a:gdLst>
              <a:gd name="connsiteX0" fmla="*/ 5457132 w 6160822"/>
              <a:gd name="connsiteY0" fmla="*/ 350295 h 2560564"/>
              <a:gd name="connsiteX1" fmla="*/ 5198286 w 6160822"/>
              <a:gd name="connsiteY1" fmla="*/ 440194 h 2560564"/>
              <a:gd name="connsiteX2" fmla="*/ 5103738 w 6160822"/>
              <a:gd name="connsiteY2" fmla="*/ 694391 h 2560564"/>
              <a:gd name="connsiteX3" fmla="*/ 5103738 w 6160822"/>
              <a:gd name="connsiteY3" fmla="*/ 1866174 h 2560564"/>
              <a:gd name="connsiteX4" fmla="*/ 5198286 w 6160822"/>
              <a:gd name="connsiteY4" fmla="*/ 2117271 h 2560564"/>
              <a:gd name="connsiteX5" fmla="*/ 5457132 w 6160822"/>
              <a:gd name="connsiteY5" fmla="*/ 2207169 h 2560564"/>
              <a:gd name="connsiteX6" fmla="*/ 5714428 w 6160822"/>
              <a:gd name="connsiteY6" fmla="*/ 2117271 h 2560564"/>
              <a:gd name="connsiteX7" fmla="*/ 5807427 w 6160822"/>
              <a:gd name="connsiteY7" fmla="*/ 1866174 h 2560564"/>
              <a:gd name="connsiteX8" fmla="*/ 5807427 w 6160822"/>
              <a:gd name="connsiteY8" fmla="*/ 694391 h 2560564"/>
              <a:gd name="connsiteX9" fmla="*/ 5714428 w 6160822"/>
              <a:gd name="connsiteY9" fmla="*/ 440194 h 2560564"/>
              <a:gd name="connsiteX10" fmla="*/ 5457132 w 6160822"/>
              <a:gd name="connsiteY10" fmla="*/ 350295 h 2560564"/>
              <a:gd name="connsiteX11" fmla="*/ 2284037 w 6160822"/>
              <a:gd name="connsiteY11" fmla="*/ 350295 h 2560564"/>
              <a:gd name="connsiteX12" fmla="*/ 2025191 w 6160822"/>
              <a:gd name="connsiteY12" fmla="*/ 440194 h 2560564"/>
              <a:gd name="connsiteX13" fmla="*/ 1930643 w 6160822"/>
              <a:gd name="connsiteY13" fmla="*/ 694391 h 2560564"/>
              <a:gd name="connsiteX14" fmla="*/ 1930643 w 6160822"/>
              <a:gd name="connsiteY14" fmla="*/ 1866174 h 2560564"/>
              <a:gd name="connsiteX15" fmla="*/ 2025191 w 6160822"/>
              <a:gd name="connsiteY15" fmla="*/ 2117271 h 2560564"/>
              <a:gd name="connsiteX16" fmla="*/ 2284037 w 6160822"/>
              <a:gd name="connsiteY16" fmla="*/ 2207169 h 2560564"/>
              <a:gd name="connsiteX17" fmla="*/ 2541334 w 6160822"/>
              <a:gd name="connsiteY17" fmla="*/ 2117271 h 2560564"/>
              <a:gd name="connsiteX18" fmla="*/ 2634333 w 6160822"/>
              <a:gd name="connsiteY18" fmla="*/ 1866174 h 2560564"/>
              <a:gd name="connsiteX19" fmla="*/ 2634333 w 6160822"/>
              <a:gd name="connsiteY19" fmla="*/ 694391 h 2560564"/>
              <a:gd name="connsiteX20" fmla="*/ 2541334 w 6160822"/>
              <a:gd name="connsiteY20" fmla="*/ 440194 h 2560564"/>
              <a:gd name="connsiteX21" fmla="*/ 2284037 w 6160822"/>
              <a:gd name="connsiteY21" fmla="*/ 350295 h 2560564"/>
              <a:gd name="connsiteX22" fmla="*/ 5457132 w 6160822"/>
              <a:gd name="connsiteY22" fmla="*/ 282096 h 2560564"/>
              <a:gd name="connsiteX23" fmla="*/ 5616780 w 6160822"/>
              <a:gd name="connsiteY23" fmla="*/ 309996 h 2560564"/>
              <a:gd name="connsiteX24" fmla="*/ 5751628 w 6160822"/>
              <a:gd name="connsiteY24" fmla="*/ 392145 h 2560564"/>
              <a:gd name="connsiteX25" fmla="*/ 5844627 w 6160822"/>
              <a:gd name="connsiteY25" fmla="*/ 522343 h 2560564"/>
              <a:gd name="connsiteX26" fmla="*/ 5878726 w 6160822"/>
              <a:gd name="connsiteY26" fmla="*/ 694391 h 2560564"/>
              <a:gd name="connsiteX27" fmla="*/ 5878726 w 6160822"/>
              <a:gd name="connsiteY27" fmla="*/ 1866174 h 2560564"/>
              <a:gd name="connsiteX28" fmla="*/ 5844627 w 6160822"/>
              <a:gd name="connsiteY28" fmla="*/ 2038222 h 2560564"/>
              <a:gd name="connsiteX29" fmla="*/ 5751628 w 6160822"/>
              <a:gd name="connsiteY29" fmla="*/ 2166870 h 2560564"/>
              <a:gd name="connsiteX30" fmla="*/ 5616780 w 6160822"/>
              <a:gd name="connsiteY30" fmla="*/ 2247468 h 2560564"/>
              <a:gd name="connsiteX31" fmla="*/ 5457132 w 6160822"/>
              <a:gd name="connsiteY31" fmla="*/ 2275368 h 2560564"/>
              <a:gd name="connsiteX32" fmla="*/ 5297485 w 6160822"/>
              <a:gd name="connsiteY32" fmla="*/ 2247468 h 2560564"/>
              <a:gd name="connsiteX33" fmla="*/ 5162636 w 6160822"/>
              <a:gd name="connsiteY33" fmla="*/ 2166870 h 2560564"/>
              <a:gd name="connsiteX34" fmla="*/ 5069638 w 6160822"/>
              <a:gd name="connsiteY34" fmla="*/ 2038222 h 2560564"/>
              <a:gd name="connsiteX35" fmla="*/ 5035538 w 6160822"/>
              <a:gd name="connsiteY35" fmla="*/ 1866174 h 2560564"/>
              <a:gd name="connsiteX36" fmla="*/ 5035538 w 6160822"/>
              <a:gd name="connsiteY36" fmla="*/ 694391 h 2560564"/>
              <a:gd name="connsiteX37" fmla="*/ 5069638 w 6160822"/>
              <a:gd name="connsiteY37" fmla="*/ 522343 h 2560564"/>
              <a:gd name="connsiteX38" fmla="*/ 5162636 w 6160822"/>
              <a:gd name="connsiteY38" fmla="*/ 392145 h 2560564"/>
              <a:gd name="connsiteX39" fmla="*/ 5297485 w 6160822"/>
              <a:gd name="connsiteY39" fmla="*/ 309996 h 2560564"/>
              <a:gd name="connsiteX40" fmla="*/ 5457132 w 6160822"/>
              <a:gd name="connsiteY40" fmla="*/ 282096 h 2560564"/>
              <a:gd name="connsiteX41" fmla="*/ 2284037 w 6160822"/>
              <a:gd name="connsiteY41" fmla="*/ 282096 h 2560564"/>
              <a:gd name="connsiteX42" fmla="*/ 2443686 w 6160822"/>
              <a:gd name="connsiteY42" fmla="*/ 309996 h 2560564"/>
              <a:gd name="connsiteX43" fmla="*/ 2578534 w 6160822"/>
              <a:gd name="connsiteY43" fmla="*/ 392145 h 2560564"/>
              <a:gd name="connsiteX44" fmla="*/ 2671532 w 6160822"/>
              <a:gd name="connsiteY44" fmla="*/ 522343 h 2560564"/>
              <a:gd name="connsiteX45" fmla="*/ 2705632 w 6160822"/>
              <a:gd name="connsiteY45" fmla="*/ 694391 h 2560564"/>
              <a:gd name="connsiteX46" fmla="*/ 2705632 w 6160822"/>
              <a:gd name="connsiteY46" fmla="*/ 1866174 h 2560564"/>
              <a:gd name="connsiteX47" fmla="*/ 2671532 w 6160822"/>
              <a:gd name="connsiteY47" fmla="*/ 2038222 h 2560564"/>
              <a:gd name="connsiteX48" fmla="*/ 2578534 w 6160822"/>
              <a:gd name="connsiteY48" fmla="*/ 2166870 h 2560564"/>
              <a:gd name="connsiteX49" fmla="*/ 2443686 w 6160822"/>
              <a:gd name="connsiteY49" fmla="*/ 2247468 h 2560564"/>
              <a:gd name="connsiteX50" fmla="*/ 2284037 w 6160822"/>
              <a:gd name="connsiteY50" fmla="*/ 2275368 h 2560564"/>
              <a:gd name="connsiteX51" fmla="*/ 2124390 w 6160822"/>
              <a:gd name="connsiteY51" fmla="*/ 2247468 h 2560564"/>
              <a:gd name="connsiteX52" fmla="*/ 1989542 w 6160822"/>
              <a:gd name="connsiteY52" fmla="*/ 2166870 h 2560564"/>
              <a:gd name="connsiteX53" fmla="*/ 1896543 w 6160822"/>
              <a:gd name="connsiteY53" fmla="*/ 2038222 h 2560564"/>
              <a:gd name="connsiteX54" fmla="*/ 1862444 w 6160822"/>
              <a:gd name="connsiteY54" fmla="*/ 1866174 h 2560564"/>
              <a:gd name="connsiteX55" fmla="*/ 1862444 w 6160822"/>
              <a:gd name="connsiteY55" fmla="*/ 694391 h 2560564"/>
              <a:gd name="connsiteX56" fmla="*/ 1896543 w 6160822"/>
              <a:gd name="connsiteY56" fmla="*/ 522343 h 2560564"/>
              <a:gd name="connsiteX57" fmla="*/ 1989542 w 6160822"/>
              <a:gd name="connsiteY57" fmla="*/ 392145 h 2560564"/>
              <a:gd name="connsiteX58" fmla="*/ 2124390 w 6160822"/>
              <a:gd name="connsiteY58" fmla="*/ 309996 h 2560564"/>
              <a:gd name="connsiteX59" fmla="*/ 2284037 w 6160822"/>
              <a:gd name="connsiteY59" fmla="*/ 282096 h 2560564"/>
              <a:gd name="connsiteX60" fmla="*/ 3882985 w 6160822"/>
              <a:gd name="connsiteY60" fmla="*/ 266597 h 2560564"/>
              <a:gd name="connsiteX61" fmla="*/ 4053483 w 6160822"/>
              <a:gd name="connsiteY61" fmla="*/ 297596 h 2560564"/>
              <a:gd name="connsiteX62" fmla="*/ 4192980 w 6160822"/>
              <a:gd name="connsiteY62" fmla="*/ 384395 h 2560564"/>
              <a:gd name="connsiteX63" fmla="*/ 4285979 w 6160822"/>
              <a:gd name="connsiteY63" fmla="*/ 519243 h 2560564"/>
              <a:gd name="connsiteX64" fmla="*/ 4320079 w 6160822"/>
              <a:gd name="connsiteY64" fmla="*/ 694391 h 2560564"/>
              <a:gd name="connsiteX65" fmla="*/ 4245680 w 6160822"/>
              <a:gd name="connsiteY65" fmla="*/ 934637 h 2560564"/>
              <a:gd name="connsiteX66" fmla="*/ 4034883 w 6160822"/>
              <a:gd name="connsiteY66" fmla="*/ 1069485 h 2560564"/>
              <a:gd name="connsiteX67" fmla="*/ 3892285 w 6160822"/>
              <a:gd name="connsiteY67" fmla="*/ 1108235 h 2560564"/>
              <a:gd name="connsiteX68" fmla="*/ 3752787 w 6160822"/>
              <a:gd name="connsiteY68" fmla="*/ 1140784 h 2560564"/>
              <a:gd name="connsiteX69" fmla="*/ 3619488 w 6160822"/>
              <a:gd name="connsiteY69" fmla="*/ 1185734 h 2560564"/>
              <a:gd name="connsiteX70" fmla="*/ 3492390 w 6160822"/>
              <a:gd name="connsiteY70" fmla="*/ 1261683 h 2560564"/>
              <a:gd name="connsiteX71" fmla="*/ 3309493 w 6160822"/>
              <a:gd name="connsiteY71" fmla="*/ 1461630 h 2560564"/>
              <a:gd name="connsiteX72" fmla="*/ 3241294 w 6160822"/>
              <a:gd name="connsiteY72" fmla="*/ 1735976 h 2560564"/>
              <a:gd name="connsiteX73" fmla="*/ 3241294 w 6160822"/>
              <a:gd name="connsiteY73" fmla="*/ 2442766 h 2560564"/>
              <a:gd name="connsiteX74" fmla="*/ 4521576 w 6160822"/>
              <a:gd name="connsiteY74" fmla="*/ 2442766 h 2560564"/>
              <a:gd name="connsiteX75" fmla="*/ 4521576 w 6160822"/>
              <a:gd name="connsiteY75" fmla="*/ 2514065 h 2560564"/>
              <a:gd name="connsiteX76" fmla="*/ 3173095 w 6160822"/>
              <a:gd name="connsiteY76" fmla="*/ 2514065 h 2560564"/>
              <a:gd name="connsiteX77" fmla="*/ 3173095 w 6160822"/>
              <a:gd name="connsiteY77" fmla="*/ 1735976 h 2560564"/>
              <a:gd name="connsiteX78" fmla="*/ 3250594 w 6160822"/>
              <a:gd name="connsiteY78" fmla="*/ 1422880 h 2560564"/>
              <a:gd name="connsiteX79" fmla="*/ 3445891 w 6160822"/>
              <a:gd name="connsiteY79" fmla="*/ 1212083 h 2560564"/>
              <a:gd name="connsiteX80" fmla="*/ 3717137 w 6160822"/>
              <a:gd name="connsiteY80" fmla="*/ 1083435 h 2560564"/>
              <a:gd name="connsiteX81" fmla="*/ 4019383 w 6160822"/>
              <a:gd name="connsiteY81" fmla="*/ 1001286 h 2560564"/>
              <a:gd name="connsiteX82" fmla="*/ 4194531 w 6160822"/>
              <a:gd name="connsiteY82" fmla="*/ 900538 h 2560564"/>
              <a:gd name="connsiteX83" fmla="*/ 4251880 w 6160822"/>
              <a:gd name="connsiteY83" fmla="*/ 703691 h 2560564"/>
              <a:gd name="connsiteX84" fmla="*/ 4222430 w 6160822"/>
              <a:gd name="connsiteY84" fmla="*/ 553342 h 2560564"/>
              <a:gd name="connsiteX85" fmla="*/ 4143381 w 6160822"/>
              <a:gd name="connsiteY85" fmla="*/ 441744 h 2560564"/>
              <a:gd name="connsiteX86" fmla="*/ 4025583 w 6160822"/>
              <a:gd name="connsiteY86" fmla="*/ 371995 h 2560564"/>
              <a:gd name="connsiteX87" fmla="*/ 3882985 w 6160822"/>
              <a:gd name="connsiteY87" fmla="*/ 347196 h 2560564"/>
              <a:gd name="connsiteX88" fmla="*/ 3616389 w 6160822"/>
              <a:gd name="connsiteY88" fmla="*/ 443294 h 2560564"/>
              <a:gd name="connsiteX89" fmla="*/ 3526490 w 6160822"/>
              <a:gd name="connsiteY89" fmla="*/ 703691 h 2560564"/>
              <a:gd name="connsiteX90" fmla="*/ 3455191 w 6160822"/>
              <a:gd name="connsiteY90" fmla="*/ 703691 h 2560564"/>
              <a:gd name="connsiteX91" fmla="*/ 3453641 w 6160822"/>
              <a:gd name="connsiteY91" fmla="*/ 686641 h 2560564"/>
              <a:gd name="connsiteX92" fmla="*/ 3452091 w 6160822"/>
              <a:gd name="connsiteY92" fmla="*/ 669591 h 2560564"/>
              <a:gd name="connsiteX93" fmla="*/ 3483090 w 6160822"/>
              <a:gd name="connsiteY93" fmla="*/ 519243 h 2560564"/>
              <a:gd name="connsiteX94" fmla="*/ 3569889 w 6160822"/>
              <a:gd name="connsiteY94" fmla="*/ 390595 h 2560564"/>
              <a:gd name="connsiteX95" fmla="*/ 3704738 w 6160822"/>
              <a:gd name="connsiteY95" fmla="*/ 300696 h 2560564"/>
              <a:gd name="connsiteX96" fmla="*/ 3882985 w 6160822"/>
              <a:gd name="connsiteY96" fmla="*/ 266597 h 2560564"/>
              <a:gd name="connsiteX97" fmla="*/ 709890 w 6160822"/>
              <a:gd name="connsiteY97" fmla="*/ 266597 h 2560564"/>
              <a:gd name="connsiteX98" fmla="*/ 880388 w 6160822"/>
              <a:gd name="connsiteY98" fmla="*/ 297596 h 2560564"/>
              <a:gd name="connsiteX99" fmla="*/ 1019886 w 6160822"/>
              <a:gd name="connsiteY99" fmla="*/ 384395 h 2560564"/>
              <a:gd name="connsiteX100" fmla="*/ 1112885 w 6160822"/>
              <a:gd name="connsiteY100" fmla="*/ 519243 h 2560564"/>
              <a:gd name="connsiteX101" fmla="*/ 1146984 w 6160822"/>
              <a:gd name="connsiteY101" fmla="*/ 694391 h 2560564"/>
              <a:gd name="connsiteX102" fmla="*/ 1072585 w 6160822"/>
              <a:gd name="connsiteY102" fmla="*/ 934637 h 2560564"/>
              <a:gd name="connsiteX103" fmla="*/ 861788 w 6160822"/>
              <a:gd name="connsiteY103" fmla="*/ 1069485 h 2560564"/>
              <a:gd name="connsiteX104" fmla="*/ 719190 w 6160822"/>
              <a:gd name="connsiteY104" fmla="*/ 1108235 h 2560564"/>
              <a:gd name="connsiteX105" fmla="*/ 579692 w 6160822"/>
              <a:gd name="connsiteY105" fmla="*/ 1140784 h 2560564"/>
              <a:gd name="connsiteX106" fmla="*/ 446394 w 6160822"/>
              <a:gd name="connsiteY106" fmla="*/ 1185734 h 2560564"/>
              <a:gd name="connsiteX107" fmla="*/ 319296 w 6160822"/>
              <a:gd name="connsiteY107" fmla="*/ 1261683 h 2560564"/>
              <a:gd name="connsiteX108" fmla="*/ 136398 w 6160822"/>
              <a:gd name="connsiteY108" fmla="*/ 1461630 h 2560564"/>
              <a:gd name="connsiteX109" fmla="*/ 68199 w 6160822"/>
              <a:gd name="connsiteY109" fmla="*/ 1735976 h 2560564"/>
              <a:gd name="connsiteX110" fmla="*/ 68199 w 6160822"/>
              <a:gd name="connsiteY110" fmla="*/ 2442766 h 2560564"/>
              <a:gd name="connsiteX111" fmla="*/ 1348481 w 6160822"/>
              <a:gd name="connsiteY111" fmla="*/ 2442766 h 2560564"/>
              <a:gd name="connsiteX112" fmla="*/ 1348481 w 6160822"/>
              <a:gd name="connsiteY112" fmla="*/ 2514065 h 2560564"/>
              <a:gd name="connsiteX113" fmla="*/ 0 w 6160822"/>
              <a:gd name="connsiteY113" fmla="*/ 2514065 h 2560564"/>
              <a:gd name="connsiteX114" fmla="*/ 0 w 6160822"/>
              <a:gd name="connsiteY114" fmla="*/ 1735976 h 2560564"/>
              <a:gd name="connsiteX115" fmla="*/ 77499 w 6160822"/>
              <a:gd name="connsiteY115" fmla="*/ 1422880 h 2560564"/>
              <a:gd name="connsiteX116" fmla="*/ 272796 w 6160822"/>
              <a:gd name="connsiteY116" fmla="*/ 1212083 h 2560564"/>
              <a:gd name="connsiteX117" fmla="*/ 544042 w 6160822"/>
              <a:gd name="connsiteY117" fmla="*/ 1083435 h 2560564"/>
              <a:gd name="connsiteX118" fmla="*/ 846288 w 6160822"/>
              <a:gd name="connsiteY118" fmla="*/ 1001286 h 2560564"/>
              <a:gd name="connsiteX119" fmla="*/ 1021436 w 6160822"/>
              <a:gd name="connsiteY119" fmla="*/ 900538 h 2560564"/>
              <a:gd name="connsiteX120" fmla="*/ 1078785 w 6160822"/>
              <a:gd name="connsiteY120" fmla="*/ 703691 h 2560564"/>
              <a:gd name="connsiteX121" fmla="*/ 1049336 w 6160822"/>
              <a:gd name="connsiteY121" fmla="*/ 553342 h 2560564"/>
              <a:gd name="connsiteX122" fmla="*/ 970286 w 6160822"/>
              <a:gd name="connsiteY122" fmla="*/ 441744 h 2560564"/>
              <a:gd name="connsiteX123" fmla="*/ 852488 w 6160822"/>
              <a:gd name="connsiteY123" fmla="*/ 371995 h 2560564"/>
              <a:gd name="connsiteX124" fmla="*/ 709890 w 6160822"/>
              <a:gd name="connsiteY124" fmla="*/ 347196 h 2560564"/>
              <a:gd name="connsiteX125" fmla="*/ 443294 w 6160822"/>
              <a:gd name="connsiteY125" fmla="*/ 443294 h 2560564"/>
              <a:gd name="connsiteX126" fmla="*/ 353395 w 6160822"/>
              <a:gd name="connsiteY126" fmla="*/ 703691 h 2560564"/>
              <a:gd name="connsiteX127" fmla="*/ 282096 w 6160822"/>
              <a:gd name="connsiteY127" fmla="*/ 703691 h 2560564"/>
              <a:gd name="connsiteX128" fmla="*/ 280546 w 6160822"/>
              <a:gd name="connsiteY128" fmla="*/ 686641 h 2560564"/>
              <a:gd name="connsiteX129" fmla="*/ 278996 w 6160822"/>
              <a:gd name="connsiteY129" fmla="*/ 669591 h 2560564"/>
              <a:gd name="connsiteX130" fmla="*/ 309996 w 6160822"/>
              <a:gd name="connsiteY130" fmla="*/ 519243 h 2560564"/>
              <a:gd name="connsiteX131" fmla="*/ 396795 w 6160822"/>
              <a:gd name="connsiteY131" fmla="*/ 390595 h 2560564"/>
              <a:gd name="connsiteX132" fmla="*/ 531643 w 6160822"/>
              <a:gd name="connsiteY132" fmla="*/ 300696 h 2560564"/>
              <a:gd name="connsiteX133" fmla="*/ 709890 w 6160822"/>
              <a:gd name="connsiteY133" fmla="*/ 266597 h 2560564"/>
              <a:gd name="connsiteX134" fmla="*/ 5457132 w 6160822"/>
              <a:gd name="connsiteY134" fmla="*/ 210797 h 2560564"/>
              <a:gd name="connsiteX135" fmla="*/ 5258736 w 6160822"/>
              <a:gd name="connsiteY135" fmla="*/ 246447 h 2560564"/>
              <a:gd name="connsiteX136" fmla="*/ 5103738 w 6160822"/>
              <a:gd name="connsiteY136" fmla="*/ 345645 h 2560564"/>
              <a:gd name="connsiteX137" fmla="*/ 5002988 w 6160822"/>
              <a:gd name="connsiteY137" fmla="*/ 499093 h 2560564"/>
              <a:gd name="connsiteX138" fmla="*/ 4967340 w 6160822"/>
              <a:gd name="connsiteY138" fmla="*/ 694391 h 2560564"/>
              <a:gd name="connsiteX139" fmla="*/ 4967340 w 6160822"/>
              <a:gd name="connsiteY139" fmla="*/ 1866174 h 2560564"/>
              <a:gd name="connsiteX140" fmla="*/ 5002988 w 6160822"/>
              <a:gd name="connsiteY140" fmla="*/ 2059921 h 2560564"/>
              <a:gd name="connsiteX141" fmla="*/ 5103738 w 6160822"/>
              <a:gd name="connsiteY141" fmla="*/ 2213369 h 2560564"/>
              <a:gd name="connsiteX142" fmla="*/ 5258736 w 6160822"/>
              <a:gd name="connsiteY142" fmla="*/ 2314118 h 2560564"/>
              <a:gd name="connsiteX143" fmla="*/ 5457132 w 6160822"/>
              <a:gd name="connsiteY143" fmla="*/ 2349767 h 2560564"/>
              <a:gd name="connsiteX144" fmla="*/ 5652430 w 6160822"/>
              <a:gd name="connsiteY144" fmla="*/ 2314118 h 2560564"/>
              <a:gd name="connsiteX145" fmla="*/ 5807427 w 6160822"/>
              <a:gd name="connsiteY145" fmla="*/ 2213369 h 2560564"/>
              <a:gd name="connsiteX146" fmla="*/ 5909726 w 6160822"/>
              <a:gd name="connsiteY146" fmla="*/ 2059921 h 2560564"/>
              <a:gd name="connsiteX147" fmla="*/ 5946926 w 6160822"/>
              <a:gd name="connsiteY147" fmla="*/ 1866174 h 2560564"/>
              <a:gd name="connsiteX148" fmla="*/ 5946926 w 6160822"/>
              <a:gd name="connsiteY148" fmla="*/ 694391 h 2560564"/>
              <a:gd name="connsiteX149" fmla="*/ 5909726 w 6160822"/>
              <a:gd name="connsiteY149" fmla="*/ 499093 h 2560564"/>
              <a:gd name="connsiteX150" fmla="*/ 5807427 w 6160822"/>
              <a:gd name="connsiteY150" fmla="*/ 345645 h 2560564"/>
              <a:gd name="connsiteX151" fmla="*/ 5652430 w 6160822"/>
              <a:gd name="connsiteY151" fmla="*/ 246447 h 2560564"/>
              <a:gd name="connsiteX152" fmla="*/ 5457132 w 6160822"/>
              <a:gd name="connsiteY152" fmla="*/ 210797 h 2560564"/>
              <a:gd name="connsiteX153" fmla="*/ 2284037 w 6160822"/>
              <a:gd name="connsiteY153" fmla="*/ 210797 h 2560564"/>
              <a:gd name="connsiteX154" fmla="*/ 2085640 w 6160822"/>
              <a:gd name="connsiteY154" fmla="*/ 246447 h 2560564"/>
              <a:gd name="connsiteX155" fmla="*/ 1930643 w 6160822"/>
              <a:gd name="connsiteY155" fmla="*/ 345645 h 2560564"/>
              <a:gd name="connsiteX156" fmla="*/ 1829895 w 6160822"/>
              <a:gd name="connsiteY156" fmla="*/ 499093 h 2560564"/>
              <a:gd name="connsiteX157" fmla="*/ 1794245 w 6160822"/>
              <a:gd name="connsiteY157" fmla="*/ 694391 h 2560564"/>
              <a:gd name="connsiteX158" fmla="*/ 1794245 w 6160822"/>
              <a:gd name="connsiteY158" fmla="*/ 1866174 h 2560564"/>
              <a:gd name="connsiteX159" fmla="*/ 1829895 w 6160822"/>
              <a:gd name="connsiteY159" fmla="*/ 2059921 h 2560564"/>
              <a:gd name="connsiteX160" fmla="*/ 1930643 w 6160822"/>
              <a:gd name="connsiteY160" fmla="*/ 2213369 h 2560564"/>
              <a:gd name="connsiteX161" fmla="*/ 2085640 w 6160822"/>
              <a:gd name="connsiteY161" fmla="*/ 2314118 h 2560564"/>
              <a:gd name="connsiteX162" fmla="*/ 2284037 w 6160822"/>
              <a:gd name="connsiteY162" fmla="*/ 2349767 h 2560564"/>
              <a:gd name="connsiteX163" fmla="*/ 2479335 w 6160822"/>
              <a:gd name="connsiteY163" fmla="*/ 2314118 h 2560564"/>
              <a:gd name="connsiteX164" fmla="*/ 2634333 w 6160822"/>
              <a:gd name="connsiteY164" fmla="*/ 2213369 h 2560564"/>
              <a:gd name="connsiteX165" fmla="*/ 2736631 w 6160822"/>
              <a:gd name="connsiteY165" fmla="*/ 2059921 h 2560564"/>
              <a:gd name="connsiteX166" fmla="*/ 2773831 w 6160822"/>
              <a:gd name="connsiteY166" fmla="*/ 1866174 h 2560564"/>
              <a:gd name="connsiteX167" fmla="*/ 2773831 w 6160822"/>
              <a:gd name="connsiteY167" fmla="*/ 694391 h 2560564"/>
              <a:gd name="connsiteX168" fmla="*/ 2736631 w 6160822"/>
              <a:gd name="connsiteY168" fmla="*/ 499093 h 2560564"/>
              <a:gd name="connsiteX169" fmla="*/ 2634333 w 6160822"/>
              <a:gd name="connsiteY169" fmla="*/ 345645 h 2560564"/>
              <a:gd name="connsiteX170" fmla="*/ 2479335 w 6160822"/>
              <a:gd name="connsiteY170" fmla="*/ 246447 h 2560564"/>
              <a:gd name="connsiteX171" fmla="*/ 2284037 w 6160822"/>
              <a:gd name="connsiteY171" fmla="*/ 210797 h 2560564"/>
              <a:gd name="connsiteX172" fmla="*/ 5457132 w 6160822"/>
              <a:gd name="connsiteY172" fmla="*/ 139498 h 2560564"/>
              <a:gd name="connsiteX173" fmla="*/ 5666380 w 6160822"/>
              <a:gd name="connsiteY173" fmla="*/ 179798 h 2560564"/>
              <a:gd name="connsiteX174" fmla="*/ 5846176 w 6160822"/>
              <a:gd name="connsiteY174" fmla="*/ 292946 h 2560564"/>
              <a:gd name="connsiteX175" fmla="*/ 5971724 w 6160822"/>
              <a:gd name="connsiteY175" fmla="*/ 468094 h 2560564"/>
              <a:gd name="connsiteX176" fmla="*/ 6018224 w 6160822"/>
              <a:gd name="connsiteY176" fmla="*/ 694391 h 2560564"/>
              <a:gd name="connsiteX177" fmla="*/ 6018224 w 6160822"/>
              <a:gd name="connsiteY177" fmla="*/ 1866174 h 2560564"/>
              <a:gd name="connsiteX178" fmla="*/ 5971724 w 6160822"/>
              <a:gd name="connsiteY178" fmla="*/ 2090921 h 2560564"/>
              <a:gd name="connsiteX179" fmla="*/ 5846176 w 6160822"/>
              <a:gd name="connsiteY179" fmla="*/ 2264518 h 2560564"/>
              <a:gd name="connsiteX180" fmla="*/ 5666380 w 6160822"/>
              <a:gd name="connsiteY180" fmla="*/ 2377667 h 2560564"/>
              <a:gd name="connsiteX181" fmla="*/ 5457132 w 6160822"/>
              <a:gd name="connsiteY181" fmla="*/ 2417967 h 2560564"/>
              <a:gd name="connsiteX182" fmla="*/ 5247886 w 6160822"/>
              <a:gd name="connsiteY182" fmla="*/ 2377667 h 2560564"/>
              <a:gd name="connsiteX183" fmla="*/ 5068088 w 6160822"/>
              <a:gd name="connsiteY183" fmla="*/ 2264518 h 2560564"/>
              <a:gd name="connsiteX184" fmla="*/ 4942540 w 6160822"/>
              <a:gd name="connsiteY184" fmla="*/ 2090921 h 2560564"/>
              <a:gd name="connsiteX185" fmla="*/ 4896040 w 6160822"/>
              <a:gd name="connsiteY185" fmla="*/ 1866174 h 2560564"/>
              <a:gd name="connsiteX186" fmla="*/ 4896040 w 6160822"/>
              <a:gd name="connsiteY186" fmla="*/ 694391 h 2560564"/>
              <a:gd name="connsiteX187" fmla="*/ 4942540 w 6160822"/>
              <a:gd name="connsiteY187" fmla="*/ 468094 h 2560564"/>
              <a:gd name="connsiteX188" fmla="*/ 5068088 w 6160822"/>
              <a:gd name="connsiteY188" fmla="*/ 292946 h 2560564"/>
              <a:gd name="connsiteX189" fmla="*/ 5247886 w 6160822"/>
              <a:gd name="connsiteY189" fmla="*/ 179798 h 2560564"/>
              <a:gd name="connsiteX190" fmla="*/ 5457132 w 6160822"/>
              <a:gd name="connsiteY190" fmla="*/ 139498 h 2560564"/>
              <a:gd name="connsiteX191" fmla="*/ 2284037 w 6160822"/>
              <a:gd name="connsiteY191" fmla="*/ 139498 h 2560564"/>
              <a:gd name="connsiteX192" fmla="*/ 2493285 w 6160822"/>
              <a:gd name="connsiteY192" fmla="*/ 179798 h 2560564"/>
              <a:gd name="connsiteX193" fmla="*/ 2673082 w 6160822"/>
              <a:gd name="connsiteY193" fmla="*/ 292946 h 2560564"/>
              <a:gd name="connsiteX194" fmla="*/ 2798631 w 6160822"/>
              <a:gd name="connsiteY194" fmla="*/ 468094 h 2560564"/>
              <a:gd name="connsiteX195" fmla="*/ 2845130 w 6160822"/>
              <a:gd name="connsiteY195" fmla="*/ 694391 h 2560564"/>
              <a:gd name="connsiteX196" fmla="*/ 2845130 w 6160822"/>
              <a:gd name="connsiteY196" fmla="*/ 1866174 h 2560564"/>
              <a:gd name="connsiteX197" fmla="*/ 2798631 w 6160822"/>
              <a:gd name="connsiteY197" fmla="*/ 2090921 h 2560564"/>
              <a:gd name="connsiteX198" fmla="*/ 2673082 w 6160822"/>
              <a:gd name="connsiteY198" fmla="*/ 2264518 h 2560564"/>
              <a:gd name="connsiteX199" fmla="*/ 2493285 w 6160822"/>
              <a:gd name="connsiteY199" fmla="*/ 2377667 h 2560564"/>
              <a:gd name="connsiteX200" fmla="*/ 2284037 w 6160822"/>
              <a:gd name="connsiteY200" fmla="*/ 2417967 h 2560564"/>
              <a:gd name="connsiteX201" fmla="*/ 2074791 w 6160822"/>
              <a:gd name="connsiteY201" fmla="*/ 2377667 h 2560564"/>
              <a:gd name="connsiteX202" fmla="*/ 1894993 w 6160822"/>
              <a:gd name="connsiteY202" fmla="*/ 2264518 h 2560564"/>
              <a:gd name="connsiteX203" fmla="*/ 1769445 w 6160822"/>
              <a:gd name="connsiteY203" fmla="*/ 2090921 h 2560564"/>
              <a:gd name="connsiteX204" fmla="*/ 1722946 w 6160822"/>
              <a:gd name="connsiteY204" fmla="*/ 1866174 h 2560564"/>
              <a:gd name="connsiteX205" fmla="*/ 1722946 w 6160822"/>
              <a:gd name="connsiteY205" fmla="*/ 694391 h 2560564"/>
              <a:gd name="connsiteX206" fmla="*/ 1769445 w 6160822"/>
              <a:gd name="connsiteY206" fmla="*/ 468094 h 2560564"/>
              <a:gd name="connsiteX207" fmla="*/ 1894993 w 6160822"/>
              <a:gd name="connsiteY207" fmla="*/ 292946 h 2560564"/>
              <a:gd name="connsiteX208" fmla="*/ 2074791 w 6160822"/>
              <a:gd name="connsiteY208" fmla="*/ 179798 h 2560564"/>
              <a:gd name="connsiteX209" fmla="*/ 2284037 w 6160822"/>
              <a:gd name="connsiteY209" fmla="*/ 139498 h 2560564"/>
              <a:gd name="connsiteX210" fmla="*/ 3892285 w 6160822"/>
              <a:gd name="connsiteY210" fmla="*/ 120899 h 2560564"/>
              <a:gd name="connsiteX211" fmla="*/ 4106182 w 6160822"/>
              <a:gd name="connsiteY211" fmla="*/ 164298 h 2560564"/>
              <a:gd name="connsiteX212" fmla="*/ 4285979 w 6160822"/>
              <a:gd name="connsiteY212" fmla="*/ 283646 h 2560564"/>
              <a:gd name="connsiteX213" fmla="*/ 4409978 w 6160822"/>
              <a:gd name="connsiteY213" fmla="*/ 461894 h 2560564"/>
              <a:gd name="connsiteX214" fmla="*/ 4456477 w 6160822"/>
              <a:gd name="connsiteY214" fmla="*/ 685091 h 2560564"/>
              <a:gd name="connsiteX215" fmla="*/ 4355729 w 6160822"/>
              <a:gd name="connsiteY215" fmla="*/ 1002836 h 2560564"/>
              <a:gd name="connsiteX216" fmla="*/ 4093782 w 6160822"/>
              <a:gd name="connsiteY216" fmla="*/ 1193484 h 2560564"/>
              <a:gd name="connsiteX217" fmla="*/ 3958934 w 6160822"/>
              <a:gd name="connsiteY217" fmla="*/ 1229133 h 2560564"/>
              <a:gd name="connsiteX218" fmla="*/ 3827186 w 6160822"/>
              <a:gd name="connsiteY218" fmla="*/ 1253932 h 2560564"/>
              <a:gd name="connsiteX219" fmla="*/ 3698537 w 6160822"/>
              <a:gd name="connsiteY219" fmla="*/ 1291132 h 2560564"/>
              <a:gd name="connsiteX220" fmla="*/ 3572989 w 6160822"/>
              <a:gd name="connsiteY220" fmla="*/ 1363981 h 2560564"/>
              <a:gd name="connsiteX221" fmla="*/ 3433491 w 6160822"/>
              <a:gd name="connsiteY221" fmla="*/ 1526729 h 2560564"/>
              <a:gd name="connsiteX222" fmla="*/ 3380792 w 6160822"/>
              <a:gd name="connsiteY222" fmla="*/ 1729776 h 2560564"/>
              <a:gd name="connsiteX223" fmla="*/ 3380792 w 6160822"/>
              <a:gd name="connsiteY223" fmla="*/ 2303268 h 2560564"/>
              <a:gd name="connsiteX224" fmla="*/ 4521576 w 6160822"/>
              <a:gd name="connsiteY224" fmla="*/ 2303268 h 2560564"/>
              <a:gd name="connsiteX225" fmla="*/ 4521576 w 6160822"/>
              <a:gd name="connsiteY225" fmla="*/ 2371467 h 2560564"/>
              <a:gd name="connsiteX226" fmla="*/ 3312593 w 6160822"/>
              <a:gd name="connsiteY226" fmla="*/ 2371467 h 2560564"/>
              <a:gd name="connsiteX227" fmla="*/ 3312593 w 6160822"/>
              <a:gd name="connsiteY227" fmla="*/ 1729776 h 2560564"/>
              <a:gd name="connsiteX228" fmla="*/ 3369942 w 6160822"/>
              <a:gd name="connsiteY228" fmla="*/ 1489529 h 2560564"/>
              <a:gd name="connsiteX229" fmla="*/ 3526490 w 6160822"/>
              <a:gd name="connsiteY229" fmla="*/ 1308182 h 2560564"/>
              <a:gd name="connsiteX230" fmla="*/ 3658238 w 6160822"/>
              <a:gd name="connsiteY230" fmla="*/ 1236883 h 2560564"/>
              <a:gd name="connsiteX231" fmla="*/ 3791537 w 6160822"/>
              <a:gd name="connsiteY231" fmla="*/ 1195034 h 2560564"/>
              <a:gd name="connsiteX232" fmla="*/ 3924835 w 6160822"/>
              <a:gd name="connsiteY232" fmla="*/ 1164034 h 2560564"/>
              <a:gd name="connsiteX233" fmla="*/ 4059683 w 6160822"/>
              <a:gd name="connsiteY233" fmla="*/ 1125285 h 2560564"/>
              <a:gd name="connsiteX234" fmla="*/ 4299929 w 6160822"/>
              <a:gd name="connsiteY234" fmla="*/ 960987 h 2560564"/>
              <a:gd name="connsiteX235" fmla="*/ 4388278 w 6160822"/>
              <a:gd name="connsiteY235" fmla="*/ 691290 h 2560564"/>
              <a:gd name="connsiteX236" fmla="*/ 4349528 w 6160822"/>
              <a:gd name="connsiteY236" fmla="*/ 492893 h 2560564"/>
              <a:gd name="connsiteX237" fmla="*/ 4242580 w 6160822"/>
              <a:gd name="connsiteY237" fmla="*/ 339445 h 2560564"/>
              <a:gd name="connsiteX238" fmla="*/ 4081382 w 6160822"/>
              <a:gd name="connsiteY238" fmla="*/ 240247 h 2560564"/>
              <a:gd name="connsiteX239" fmla="*/ 3882985 w 6160822"/>
              <a:gd name="connsiteY239" fmla="*/ 204597 h 2560564"/>
              <a:gd name="connsiteX240" fmla="*/ 3676838 w 6160822"/>
              <a:gd name="connsiteY240" fmla="*/ 244897 h 2560564"/>
              <a:gd name="connsiteX241" fmla="*/ 3520290 w 6160822"/>
              <a:gd name="connsiteY241" fmla="*/ 354945 h 2560564"/>
              <a:gd name="connsiteX242" fmla="*/ 3421092 w 6160822"/>
              <a:gd name="connsiteY242" fmla="*/ 514593 h 2560564"/>
              <a:gd name="connsiteX243" fmla="*/ 3386992 w 6160822"/>
              <a:gd name="connsiteY243" fmla="*/ 703691 h 2560564"/>
              <a:gd name="connsiteX244" fmla="*/ 3315693 w 6160822"/>
              <a:gd name="connsiteY244" fmla="*/ 703691 h 2560564"/>
              <a:gd name="connsiteX245" fmla="*/ 3355992 w 6160822"/>
              <a:gd name="connsiteY245" fmla="*/ 488243 h 2560564"/>
              <a:gd name="connsiteX246" fmla="*/ 3470691 w 6160822"/>
              <a:gd name="connsiteY246" fmla="*/ 302246 h 2560564"/>
              <a:gd name="connsiteX247" fmla="*/ 3652038 w 6160822"/>
              <a:gd name="connsiteY247" fmla="*/ 170498 h 2560564"/>
              <a:gd name="connsiteX248" fmla="*/ 3892285 w 6160822"/>
              <a:gd name="connsiteY248" fmla="*/ 120899 h 2560564"/>
              <a:gd name="connsiteX249" fmla="*/ 719190 w 6160822"/>
              <a:gd name="connsiteY249" fmla="*/ 120899 h 2560564"/>
              <a:gd name="connsiteX250" fmla="*/ 933087 w 6160822"/>
              <a:gd name="connsiteY250" fmla="*/ 164298 h 2560564"/>
              <a:gd name="connsiteX251" fmla="*/ 1112885 w 6160822"/>
              <a:gd name="connsiteY251" fmla="*/ 283646 h 2560564"/>
              <a:gd name="connsiteX252" fmla="*/ 1236882 w 6160822"/>
              <a:gd name="connsiteY252" fmla="*/ 461894 h 2560564"/>
              <a:gd name="connsiteX253" fmla="*/ 1283382 w 6160822"/>
              <a:gd name="connsiteY253" fmla="*/ 685091 h 2560564"/>
              <a:gd name="connsiteX254" fmla="*/ 1182634 w 6160822"/>
              <a:gd name="connsiteY254" fmla="*/ 1002836 h 2560564"/>
              <a:gd name="connsiteX255" fmla="*/ 920687 w 6160822"/>
              <a:gd name="connsiteY255" fmla="*/ 1193484 h 2560564"/>
              <a:gd name="connsiteX256" fmla="*/ 785839 w 6160822"/>
              <a:gd name="connsiteY256" fmla="*/ 1229133 h 2560564"/>
              <a:gd name="connsiteX257" fmla="*/ 654091 w 6160822"/>
              <a:gd name="connsiteY257" fmla="*/ 1253932 h 2560564"/>
              <a:gd name="connsiteX258" fmla="*/ 525442 w 6160822"/>
              <a:gd name="connsiteY258" fmla="*/ 1291132 h 2560564"/>
              <a:gd name="connsiteX259" fmla="*/ 399894 w 6160822"/>
              <a:gd name="connsiteY259" fmla="*/ 1363981 h 2560564"/>
              <a:gd name="connsiteX260" fmla="*/ 260397 w 6160822"/>
              <a:gd name="connsiteY260" fmla="*/ 1526729 h 2560564"/>
              <a:gd name="connsiteX261" fmla="*/ 207697 w 6160822"/>
              <a:gd name="connsiteY261" fmla="*/ 1729776 h 2560564"/>
              <a:gd name="connsiteX262" fmla="*/ 207697 w 6160822"/>
              <a:gd name="connsiteY262" fmla="*/ 2303268 h 2560564"/>
              <a:gd name="connsiteX263" fmla="*/ 1348481 w 6160822"/>
              <a:gd name="connsiteY263" fmla="*/ 2303268 h 2560564"/>
              <a:gd name="connsiteX264" fmla="*/ 1348481 w 6160822"/>
              <a:gd name="connsiteY264" fmla="*/ 2371467 h 2560564"/>
              <a:gd name="connsiteX265" fmla="*/ 139498 w 6160822"/>
              <a:gd name="connsiteY265" fmla="*/ 2371467 h 2560564"/>
              <a:gd name="connsiteX266" fmla="*/ 139498 w 6160822"/>
              <a:gd name="connsiteY266" fmla="*/ 1729776 h 2560564"/>
              <a:gd name="connsiteX267" fmla="*/ 196847 w 6160822"/>
              <a:gd name="connsiteY267" fmla="*/ 1489529 h 2560564"/>
              <a:gd name="connsiteX268" fmla="*/ 353395 w 6160822"/>
              <a:gd name="connsiteY268" fmla="*/ 1308182 h 2560564"/>
              <a:gd name="connsiteX269" fmla="*/ 485143 w 6160822"/>
              <a:gd name="connsiteY269" fmla="*/ 1236883 h 2560564"/>
              <a:gd name="connsiteX270" fmla="*/ 618441 w 6160822"/>
              <a:gd name="connsiteY270" fmla="*/ 1195034 h 2560564"/>
              <a:gd name="connsiteX271" fmla="*/ 751739 w 6160822"/>
              <a:gd name="connsiteY271" fmla="*/ 1164034 h 2560564"/>
              <a:gd name="connsiteX272" fmla="*/ 886587 w 6160822"/>
              <a:gd name="connsiteY272" fmla="*/ 1125285 h 2560564"/>
              <a:gd name="connsiteX273" fmla="*/ 1126834 w 6160822"/>
              <a:gd name="connsiteY273" fmla="*/ 960987 h 2560564"/>
              <a:gd name="connsiteX274" fmla="*/ 1215183 w 6160822"/>
              <a:gd name="connsiteY274" fmla="*/ 691290 h 2560564"/>
              <a:gd name="connsiteX275" fmla="*/ 1176433 w 6160822"/>
              <a:gd name="connsiteY275" fmla="*/ 492893 h 2560564"/>
              <a:gd name="connsiteX276" fmla="*/ 1069485 w 6160822"/>
              <a:gd name="connsiteY276" fmla="*/ 339445 h 2560564"/>
              <a:gd name="connsiteX277" fmla="*/ 908287 w 6160822"/>
              <a:gd name="connsiteY277" fmla="*/ 240247 h 2560564"/>
              <a:gd name="connsiteX278" fmla="*/ 709890 w 6160822"/>
              <a:gd name="connsiteY278" fmla="*/ 204597 h 2560564"/>
              <a:gd name="connsiteX279" fmla="*/ 503743 w 6160822"/>
              <a:gd name="connsiteY279" fmla="*/ 244897 h 2560564"/>
              <a:gd name="connsiteX280" fmla="*/ 347195 w 6160822"/>
              <a:gd name="connsiteY280" fmla="*/ 354945 h 2560564"/>
              <a:gd name="connsiteX281" fmla="*/ 247996 w 6160822"/>
              <a:gd name="connsiteY281" fmla="*/ 514593 h 2560564"/>
              <a:gd name="connsiteX282" fmla="*/ 213897 w 6160822"/>
              <a:gd name="connsiteY282" fmla="*/ 703691 h 2560564"/>
              <a:gd name="connsiteX283" fmla="*/ 142598 w 6160822"/>
              <a:gd name="connsiteY283" fmla="*/ 703691 h 2560564"/>
              <a:gd name="connsiteX284" fmla="*/ 182898 w 6160822"/>
              <a:gd name="connsiteY284" fmla="*/ 488243 h 2560564"/>
              <a:gd name="connsiteX285" fmla="*/ 297596 w 6160822"/>
              <a:gd name="connsiteY285" fmla="*/ 302246 h 2560564"/>
              <a:gd name="connsiteX286" fmla="*/ 478943 w 6160822"/>
              <a:gd name="connsiteY286" fmla="*/ 170498 h 2560564"/>
              <a:gd name="connsiteX287" fmla="*/ 719190 w 6160822"/>
              <a:gd name="connsiteY287" fmla="*/ 120899 h 2560564"/>
              <a:gd name="connsiteX288" fmla="*/ 5457132 w 6160822"/>
              <a:gd name="connsiteY288" fmla="*/ 71299 h 2560564"/>
              <a:gd name="connsiteX289" fmla="*/ 5221536 w 6160822"/>
              <a:gd name="connsiteY289" fmla="*/ 116249 h 2560564"/>
              <a:gd name="connsiteX290" fmla="*/ 5018489 w 6160822"/>
              <a:gd name="connsiteY290" fmla="*/ 241797 h 2560564"/>
              <a:gd name="connsiteX291" fmla="*/ 4875890 w 6160822"/>
              <a:gd name="connsiteY291" fmla="*/ 437094 h 2560564"/>
              <a:gd name="connsiteX292" fmla="*/ 4821642 w 6160822"/>
              <a:gd name="connsiteY292" fmla="*/ 694391 h 2560564"/>
              <a:gd name="connsiteX293" fmla="*/ 4821642 w 6160822"/>
              <a:gd name="connsiteY293" fmla="*/ 1866174 h 2560564"/>
              <a:gd name="connsiteX294" fmla="*/ 4875890 w 6160822"/>
              <a:gd name="connsiteY294" fmla="*/ 2120370 h 2560564"/>
              <a:gd name="connsiteX295" fmla="*/ 5018489 w 6160822"/>
              <a:gd name="connsiteY295" fmla="*/ 2317218 h 2560564"/>
              <a:gd name="connsiteX296" fmla="*/ 5221536 w 6160822"/>
              <a:gd name="connsiteY296" fmla="*/ 2442766 h 2560564"/>
              <a:gd name="connsiteX297" fmla="*/ 5457132 w 6160822"/>
              <a:gd name="connsiteY297" fmla="*/ 2486166 h 2560564"/>
              <a:gd name="connsiteX298" fmla="*/ 5691179 w 6160822"/>
              <a:gd name="connsiteY298" fmla="*/ 2442766 h 2560564"/>
              <a:gd name="connsiteX299" fmla="*/ 5892676 w 6160822"/>
              <a:gd name="connsiteY299" fmla="*/ 2317218 h 2560564"/>
              <a:gd name="connsiteX300" fmla="*/ 6035274 w 6160822"/>
              <a:gd name="connsiteY300" fmla="*/ 2120370 h 2560564"/>
              <a:gd name="connsiteX301" fmla="*/ 6089523 w 6160822"/>
              <a:gd name="connsiteY301" fmla="*/ 1866174 h 2560564"/>
              <a:gd name="connsiteX302" fmla="*/ 6089523 w 6160822"/>
              <a:gd name="connsiteY302" fmla="*/ 694391 h 2560564"/>
              <a:gd name="connsiteX303" fmla="*/ 6035274 w 6160822"/>
              <a:gd name="connsiteY303" fmla="*/ 437094 h 2560564"/>
              <a:gd name="connsiteX304" fmla="*/ 5892676 w 6160822"/>
              <a:gd name="connsiteY304" fmla="*/ 241797 h 2560564"/>
              <a:gd name="connsiteX305" fmla="*/ 5691179 w 6160822"/>
              <a:gd name="connsiteY305" fmla="*/ 116249 h 2560564"/>
              <a:gd name="connsiteX306" fmla="*/ 5457132 w 6160822"/>
              <a:gd name="connsiteY306" fmla="*/ 71299 h 2560564"/>
              <a:gd name="connsiteX307" fmla="*/ 2284037 w 6160822"/>
              <a:gd name="connsiteY307" fmla="*/ 71299 h 2560564"/>
              <a:gd name="connsiteX308" fmla="*/ 2048441 w 6160822"/>
              <a:gd name="connsiteY308" fmla="*/ 116249 h 2560564"/>
              <a:gd name="connsiteX309" fmla="*/ 1845393 w 6160822"/>
              <a:gd name="connsiteY309" fmla="*/ 241797 h 2560564"/>
              <a:gd name="connsiteX310" fmla="*/ 1702796 w 6160822"/>
              <a:gd name="connsiteY310" fmla="*/ 437094 h 2560564"/>
              <a:gd name="connsiteX311" fmla="*/ 1648547 w 6160822"/>
              <a:gd name="connsiteY311" fmla="*/ 694391 h 2560564"/>
              <a:gd name="connsiteX312" fmla="*/ 1648547 w 6160822"/>
              <a:gd name="connsiteY312" fmla="*/ 1866174 h 2560564"/>
              <a:gd name="connsiteX313" fmla="*/ 1702796 w 6160822"/>
              <a:gd name="connsiteY313" fmla="*/ 2120370 h 2560564"/>
              <a:gd name="connsiteX314" fmla="*/ 1845393 w 6160822"/>
              <a:gd name="connsiteY314" fmla="*/ 2317218 h 2560564"/>
              <a:gd name="connsiteX315" fmla="*/ 2048441 w 6160822"/>
              <a:gd name="connsiteY315" fmla="*/ 2442766 h 2560564"/>
              <a:gd name="connsiteX316" fmla="*/ 2284037 w 6160822"/>
              <a:gd name="connsiteY316" fmla="*/ 2486166 h 2560564"/>
              <a:gd name="connsiteX317" fmla="*/ 2518085 w 6160822"/>
              <a:gd name="connsiteY317" fmla="*/ 2442766 h 2560564"/>
              <a:gd name="connsiteX318" fmla="*/ 2719581 w 6160822"/>
              <a:gd name="connsiteY318" fmla="*/ 2317218 h 2560564"/>
              <a:gd name="connsiteX319" fmla="*/ 2862180 w 6160822"/>
              <a:gd name="connsiteY319" fmla="*/ 2120370 h 2560564"/>
              <a:gd name="connsiteX320" fmla="*/ 2916429 w 6160822"/>
              <a:gd name="connsiteY320" fmla="*/ 1866174 h 2560564"/>
              <a:gd name="connsiteX321" fmla="*/ 2916429 w 6160822"/>
              <a:gd name="connsiteY321" fmla="*/ 694391 h 2560564"/>
              <a:gd name="connsiteX322" fmla="*/ 2862180 w 6160822"/>
              <a:gd name="connsiteY322" fmla="*/ 437094 h 2560564"/>
              <a:gd name="connsiteX323" fmla="*/ 2719581 w 6160822"/>
              <a:gd name="connsiteY323" fmla="*/ 241797 h 2560564"/>
              <a:gd name="connsiteX324" fmla="*/ 2518085 w 6160822"/>
              <a:gd name="connsiteY324" fmla="*/ 116249 h 2560564"/>
              <a:gd name="connsiteX325" fmla="*/ 2284037 w 6160822"/>
              <a:gd name="connsiteY325" fmla="*/ 71299 h 2560564"/>
              <a:gd name="connsiteX326" fmla="*/ 5457132 w 6160822"/>
              <a:gd name="connsiteY326" fmla="*/ 0 h 2560564"/>
              <a:gd name="connsiteX327" fmla="*/ 5731478 w 6160822"/>
              <a:gd name="connsiteY327" fmla="*/ 51149 h 2560564"/>
              <a:gd name="connsiteX328" fmla="*/ 5954675 w 6160822"/>
              <a:gd name="connsiteY328" fmla="*/ 193747 h 2560564"/>
              <a:gd name="connsiteX329" fmla="*/ 6105023 w 6160822"/>
              <a:gd name="connsiteY329" fmla="*/ 413845 h 2560564"/>
              <a:gd name="connsiteX330" fmla="*/ 6160822 w 6160822"/>
              <a:gd name="connsiteY330" fmla="*/ 694391 h 2560564"/>
              <a:gd name="connsiteX331" fmla="*/ 6160822 w 6160822"/>
              <a:gd name="connsiteY331" fmla="*/ 1866174 h 2560564"/>
              <a:gd name="connsiteX332" fmla="*/ 6105023 w 6160822"/>
              <a:gd name="connsiteY332" fmla="*/ 2145170 h 2560564"/>
              <a:gd name="connsiteX333" fmla="*/ 5954675 w 6160822"/>
              <a:gd name="connsiteY333" fmla="*/ 2365267 h 2560564"/>
              <a:gd name="connsiteX334" fmla="*/ 5731478 w 6160822"/>
              <a:gd name="connsiteY334" fmla="*/ 2509415 h 2560564"/>
              <a:gd name="connsiteX335" fmla="*/ 5457132 w 6160822"/>
              <a:gd name="connsiteY335" fmla="*/ 2560564 h 2560564"/>
              <a:gd name="connsiteX336" fmla="*/ 5182786 w 6160822"/>
              <a:gd name="connsiteY336" fmla="*/ 2509415 h 2560564"/>
              <a:gd name="connsiteX337" fmla="*/ 4958040 w 6160822"/>
              <a:gd name="connsiteY337" fmla="*/ 2365267 h 2560564"/>
              <a:gd name="connsiteX338" fmla="*/ 4807692 w 6160822"/>
              <a:gd name="connsiteY338" fmla="*/ 2145170 h 2560564"/>
              <a:gd name="connsiteX339" fmla="*/ 4753442 w 6160822"/>
              <a:gd name="connsiteY339" fmla="*/ 1866174 h 2560564"/>
              <a:gd name="connsiteX340" fmla="*/ 4753442 w 6160822"/>
              <a:gd name="connsiteY340" fmla="*/ 694391 h 2560564"/>
              <a:gd name="connsiteX341" fmla="*/ 4807692 w 6160822"/>
              <a:gd name="connsiteY341" fmla="*/ 413845 h 2560564"/>
              <a:gd name="connsiteX342" fmla="*/ 4958040 w 6160822"/>
              <a:gd name="connsiteY342" fmla="*/ 193747 h 2560564"/>
              <a:gd name="connsiteX343" fmla="*/ 5182786 w 6160822"/>
              <a:gd name="connsiteY343" fmla="*/ 51149 h 2560564"/>
              <a:gd name="connsiteX344" fmla="*/ 5457132 w 6160822"/>
              <a:gd name="connsiteY344" fmla="*/ 0 h 2560564"/>
              <a:gd name="connsiteX345" fmla="*/ 3882985 w 6160822"/>
              <a:gd name="connsiteY345" fmla="*/ 0 h 2560564"/>
              <a:gd name="connsiteX346" fmla="*/ 4157331 w 6160822"/>
              <a:gd name="connsiteY346" fmla="*/ 44950 h 2560564"/>
              <a:gd name="connsiteX347" fmla="*/ 4380528 w 6160822"/>
              <a:gd name="connsiteY347" fmla="*/ 176698 h 2560564"/>
              <a:gd name="connsiteX348" fmla="*/ 4530875 w 6160822"/>
              <a:gd name="connsiteY348" fmla="*/ 385945 h 2560564"/>
              <a:gd name="connsiteX349" fmla="*/ 4586675 w 6160822"/>
              <a:gd name="connsiteY349" fmla="*/ 663391 h 2560564"/>
              <a:gd name="connsiteX350" fmla="*/ 4468877 w 6160822"/>
              <a:gd name="connsiteY350" fmla="*/ 1077235 h 2560564"/>
              <a:gd name="connsiteX351" fmla="*/ 4149582 w 6160822"/>
              <a:gd name="connsiteY351" fmla="*/ 1311282 h 2560564"/>
              <a:gd name="connsiteX352" fmla="*/ 4025583 w 6160822"/>
              <a:gd name="connsiteY352" fmla="*/ 1350031 h 2560564"/>
              <a:gd name="connsiteX353" fmla="*/ 3900035 w 6160822"/>
              <a:gd name="connsiteY353" fmla="*/ 1371731 h 2560564"/>
              <a:gd name="connsiteX354" fmla="*/ 3772937 w 6160822"/>
              <a:gd name="connsiteY354" fmla="*/ 1402731 h 2560564"/>
              <a:gd name="connsiteX355" fmla="*/ 3644288 w 6160822"/>
              <a:gd name="connsiteY355" fmla="*/ 1469380 h 2560564"/>
              <a:gd name="connsiteX356" fmla="*/ 3523390 w 6160822"/>
              <a:gd name="connsiteY356" fmla="*/ 1729776 h 2560564"/>
              <a:gd name="connsiteX357" fmla="*/ 3523390 w 6160822"/>
              <a:gd name="connsiteY357" fmla="*/ 2163770 h 2560564"/>
              <a:gd name="connsiteX358" fmla="*/ 4521576 w 6160822"/>
              <a:gd name="connsiteY358" fmla="*/ 2163770 h 2560564"/>
              <a:gd name="connsiteX359" fmla="*/ 4521576 w 6160822"/>
              <a:gd name="connsiteY359" fmla="*/ 2231969 h 2560564"/>
              <a:gd name="connsiteX360" fmla="*/ 3452091 w 6160822"/>
              <a:gd name="connsiteY360" fmla="*/ 2231969 h 2560564"/>
              <a:gd name="connsiteX361" fmla="*/ 3452091 w 6160822"/>
              <a:gd name="connsiteY361" fmla="*/ 1729776 h 2560564"/>
              <a:gd name="connsiteX362" fmla="*/ 3493940 w 6160822"/>
              <a:gd name="connsiteY362" fmla="*/ 1549979 h 2560564"/>
              <a:gd name="connsiteX363" fmla="*/ 3607089 w 6160822"/>
              <a:gd name="connsiteY363" fmla="*/ 1416681 h 2560564"/>
              <a:gd name="connsiteX364" fmla="*/ 3735737 w 6160822"/>
              <a:gd name="connsiteY364" fmla="*/ 1346932 h 2560564"/>
              <a:gd name="connsiteX365" fmla="*/ 3864385 w 6160822"/>
              <a:gd name="connsiteY365" fmla="*/ 1309732 h 2560564"/>
              <a:gd name="connsiteX366" fmla="*/ 3993034 w 6160822"/>
              <a:gd name="connsiteY366" fmla="*/ 1286482 h 2560564"/>
              <a:gd name="connsiteX367" fmla="*/ 4118582 w 6160822"/>
              <a:gd name="connsiteY367" fmla="*/ 1252383 h 2560564"/>
              <a:gd name="connsiteX368" fmla="*/ 4409978 w 6160822"/>
              <a:gd name="connsiteY368" fmla="*/ 1038486 h 2560564"/>
              <a:gd name="connsiteX369" fmla="*/ 4515376 w 6160822"/>
              <a:gd name="connsiteY369" fmla="*/ 669591 h 2560564"/>
              <a:gd name="connsiteX370" fmla="*/ 4465777 w 6160822"/>
              <a:gd name="connsiteY370" fmla="*/ 426244 h 2560564"/>
              <a:gd name="connsiteX371" fmla="*/ 4330929 w 6160822"/>
              <a:gd name="connsiteY371" fmla="*/ 232497 h 2560564"/>
              <a:gd name="connsiteX372" fmla="*/ 4129431 w 6160822"/>
              <a:gd name="connsiteY372" fmla="*/ 105399 h 2560564"/>
              <a:gd name="connsiteX373" fmla="*/ 3882985 w 6160822"/>
              <a:gd name="connsiteY373" fmla="*/ 58899 h 2560564"/>
              <a:gd name="connsiteX374" fmla="*/ 3619488 w 6160822"/>
              <a:gd name="connsiteY374" fmla="*/ 111599 h 2560564"/>
              <a:gd name="connsiteX375" fmla="*/ 3417992 w 6160822"/>
              <a:gd name="connsiteY375" fmla="*/ 252647 h 2560564"/>
              <a:gd name="connsiteX376" fmla="*/ 3289343 w 6160822"/>
              <a:gd name="connsiteY376" fmla="*/ 458794 h 2560564"/>
              <a:gd name="connsiteX377" fmla="*/ 3244394 w 6160822"/>
              <a:gd name="connsiteY377" fmla="*/ 703691 h 2560564"/>
              <a:gd name="connsiteX378" fmla="*/ 3176195 w 6160822"/>
              <a:gd name="connsiteY378" fmla="*/ 703691 h 2560564"/>
              <a:gd name="connsiteX379" fmla="*/ 3227344 w 6160822"/>
              <a:gd name="connsiteY379" fmla="*/ 429344 h 2560564"/>
              <a:gd name="connsiteX380" fmla="*/ 3371492 w 6160822"/>
              <a:gd name="connsiteY380" fmla="*/ 206147 h 2560564"/>
              <a:gd name="connsiteX381" fmla="*/ 3594689 w 6160822"/>
              <a:gd name="connsiteY381" fmla="*/ 55799 h 2560564"/>
              <a:gd name="connsiteX382" fmla="*/ 3882985 w 6160822"/>
              <a:gd name="connsiteY382" fmla="*/ 0 h 2560564"/>
              <a:gd name="connsiteX383" fmla="*/ 2284037 w 6160822"/>
              <a:gd name="connsiteY383" fmla="*/ 0 h 2560564"/>
              <a:gd name="connsiteX384" fmla="*/ 2558384 w 6160822"/>
              <a:gd name="connsiteY384" fmla="*/ 51149 h 2560564"/>
              <a:gd name="connsiteX385" fmla="*/ 2781581 w 6160822"/>
              <a:gd name="connsiteY385" fmla="*/ 193747 h 2560564"/>
              <a:gd name="connsiteX386" fmla="*/ 2931928 w 6160822"/>
              <a:gd name="connsiteY386" fmla="*/ 413845 h 2560564"/>
              <a:gd name="connsiteX387" fmla="*/ 2987728 w 6160822"/>
              <a:gd name="connsiteY387" fmla="*/ 694391 h 2560564"/>
              <a:gd name="connsiteX388" fmla="*/ 2987728 w 6160822"/>
              <a:gd name="connsiteY388" fmla="*/ 1866174 h 2560564"/>
              <a:gd name="connsiteX389" fmla="*/ 2931928 w 6160822"/>
              <a:gd name="connsiteY389" fmla="*/ 2145170 h 2560564"/>
              <a:gd name="connsiteX390" fmla="*/ 2781581 w 6160822"/>
              <a:gd name="connsiteY390" fmla="*/ 2365267 h 2560564"/>
              <a:gd name="connsiteX391" fmla="*/ 2558384 w 6160822"/>
              <a:gd name="connsiteY391" fmla="*/ 2509415 h 2560564"/>
              <a:gd name="connsiteX392" fmla="*/ 2284037 w 6160822"/>
              <a:gd name="connsiteY392" fmla="*/ 2560564 h 2560564"/>
              <a:gd name="connsiteX393" fmla="*/ 2009691 w 6160822"/>
              <a:gd name="connsiteY393" fmla="*/ 2509415 h 2560564"/>
              <a:gd name="connsiteX394" fmla="*/ 1784945 w 6160822"/>
              <a:gd name="connsiteY394" fmla="*/ 2365267 h 2560564"/>
              <a:gd name="connsiteX395" fmla="*/ 1634597 w 6160822"/>
              <a:gd name="connsiteY395" fmla="*/ 2145170 h 2560564"/>
              <a:gd name="connsiteX396" fmla="*/ 1580348 w 6160822"/>
              <a:gd name="connsiteY396" fmla="*/ 1866174 h 2560564"/>
              <a:gd name="connsiteX397" fmla="*/ 1580348 w 6160822"/>
              <a:gd name="connsiteY397" fmla="*/ 694391 h 2560564"/>
              <a:gd name="connsiteX398" fmla="*/ 1634597 w 6160822"/>
              <a:gd name="connsiteY398" fmla="*/ 413845 h 2560564"/>
              <a:gd name="connsiteX399" fmla="*/ 1784945 w 6160822"/>
              <a:gd name="connsiteY399" fmla="*/ 193747 h 2560564"/>
              <a:gd name="connsiteX400" fmla="*/ 2009691 w 6160822"/>
              <a:gd name="connsiteY400" fmla="*/ 51149 h 2560564"/>
              <a:gd name="connsiteX401" fmla="*/ 2284037 w 6160822"/>
              <a:gd name="connsiteY401" fmla="*/ 0 h 2560564"/>
              <a:gd name="connsiteX402" fmla="*/ 709890 w 6160822"/>
              <a:gd name="connsiteY402" fmla="*/ 0 h 2560564"/>
              <a:gd name="connsiteX403" fmla="*/ 984236 w 6160822"/>
              <a:gd name="connsiteY403" fmla="*/ 44950 h 2560564"/>
              <a:gd name="connsiteX404" fmla="*/ 1207433 w 6160822"/>
              <a:gd name="connsiteY404" fmla="*/ 176698 h 2560564"/>
              <a:gd name="connsiteX405" fmla="*/ 1357781 w 6160822"/>
              <a:gd name="connsiteY405" fmla="*/ 385945 h 2560564"/>
              <a:gd name="connsiteX406" fmla="*/ 1413580 w 6160822"/>
              <a:gd name="connsiteY406" fmla="*/ 663391 h 2560564"/>
              <a:gd name="connsiteX407" fmla="*/ 1295782 w 6160822"/>
              <a:gd name="connsiteY407" fmla="*/ 1077235 h 2560564"/>
              <a:gd name="connsiteX408" fmla="*/ 976486 w 6160822"/>
              <a:gd name="connsiteY408" fmla="*/ 1311282 h 2560564"/>
              <a:gd name="connsiteX409" fmla="*/ 852488 w 6160822"/>
              <a:gd name="connsiteY409" fmla="*/ 1350031 h 2560564"/>
              <a:gd name="connsiteX410" fmla="*/ 726940 w 6160822"/>
              <a:gd name="connsiteY410" fmla="*/ 1371731 h 2560564"/>
              <a:gd name="connsiteX411" fmla="*/ 599842 w 6160822"/>
              <a:gd name="connsiteY411" fmla="*/ 1402731 h 2560564"/>
              <a:gd name="connsiteX412" fmla="*/ 471193 w 6160822"/>
              <a:gd name="connsiteY412" fmla="*/ 1469380 h 2560564"/>
              <a:gd name="connsiteX413" fmla="*/ 350295 w 6160822"/>
              <a:gd name="connsiteY413" fmla="*/ 1729776 h 2560564"/>
              <a:gd name="connsiteX414" fmla="*/ 350295 w 6160822"/>
              <a:gd name="connsiteY414" fmla="*/ 2163770 h 2560564"/>
              <a:gd name="connsiteX415" fmla="*/ 1348481 w 6160822"/>
              <a:gd name="connsiteY415" fmla="*/ 2163770 h 2560564"/>
              <a:gd name="connsiteX416" fmla="*/ 1348481 w 6160822"/>
              <a:gd name="connsiteY416" fmla="*/ 2231969 h 2560564"/>
              <a:gd name="connsiteX417" fmla="*/ 278996 w 6160822"/>
              <a:gd name="connsiteY417" fmla="*/ 2231969 h 2560564"/>
              <a:gd name="connsiteX418" fmla="*/ 278996 w 6160822"/>
              <a:gd name="connsiteY418" fmla="*/ 1729776 h 2560564"/>
              <a:gd name="connsiteX419" fmla="*/ 320846 w 6160822"/>
              <a:gd name="connsiteY419" fmla="*/ 1549979 h 2560564"/>
              <a:gd name="connsiteX420" fmla="*/ 433994 w 6160822"/>
              <a:gd name="connsiteY420" fmla="*/ 1416681 h 2560564"/>
              <a:gd name="connsiteX421" fmla="*/ 562642 w 6160822"/>
              <a:gd name="connsiteY421" fmla="*/ 1346932 h 2560564"/>
              <a:gd name="connsiteX422" fmla="*/ 691291 w 6160822"/>
              <a:gd name="connsiteY422" fmla="*/ 1309732 h 2560564"/>
              <a:gd name="connsiteX423" fmla="*/ 819938 w 6160822"/>
              <a:gd name="connsiteY423" fmla="*/ 1286482 h 2560564"/>
              <a:gd name="connsiteX424" fmla="*/ 945487 w 6160822"/>
              <a:gd name="connsiteY424" fmla="*/ 1252383 h 2560564"/>
              <a:gd name="connsiteX425" fmla="*/ 1236882 w 6160822"/>
              <a:gd name="connsiteY425" fmla="*/ 1038486 h 2560564"/>
              <a:gd name="connsiteX426" fmla="*/ 1342281 w 6160822"/>
              <a:gd name="connsiteY426" fmla="*/ 669591 h 2560564"/>
              <a:gd name="connsiteX427" fmla="*/ 1292682 w 6160822"/>
              <a:gd name="connsiteY427" fmla="*/ 426244 h 2560564"/>
              <a:gd name="connsiteX428" fmla="*/ 1157833 w 6160822"/>
              <a:gd name="connsiteY428" fmla="*/ 232497 h 2560564"/>
              <a:gd name="connsiteX429" fmla="*/ 956337 w 6160822"/>
              <a:gd name="connsiteY429" fmla="*/ 105399 h 2560564"/>
              <a:gd name="connsiteX430" fmla="*/ 709890 w 6160822"/>
              <a:gd name="connsiteY430" fmla="*/ 58899 h 2560564"/>
              <a:gd name="connsiteX431" fmla="*/ 446394 w 6160822"/>
              <a:gd name="connsiteY431" fmla="*/ 111599 h 2560564"/>
              <a:gd name="connsiteX432" fmla="*/ 244896 w 6160822"/>
              <a:gd name="connsiteY432" fmla="*/ 252647 h 2560564"/>
              <a:gd name="connsiteX433" fmla="*/ 116249 w 6160822"/>
              <a:gd name="connsiteY433" fmla="*/ 458794 h 2560564"/>
              <a:gd name="connsiteX434" fmla="*/ 71299 w 6160822"/>
              <a:gd name="connsiteY434" fmla="*/ 703691 h 2560564"/>
              <a:gd name="connsiteX435" fmla="*/ 3100 w 6160822"/>
              <a:gd name="connsiteY435" fmla="*/ 703691 h 2560564"/>
              <a:gd name="connsiteX436" fmla="*/ 54249 w 6160822"/>
              <a:gd name="connsiteY436" fmla="*/ 429344 h 2560564"/>
              <a:gd name="connsiteX437" fmla="*/ 198397 w 6160822"/>
              <a:gd name="connsiteY437" fmla="*/ 206147 h 2560564"/>
              <a:gd name="connsiteX438" fmla="*/ 421594 w 6160822"/>
              <a:gd name="connsiteY438" fmla="*/ 55799 h 2560564"/>
              <a:gd name="connsiteX439" fmla="*/ 709890 w 6160822"/>
              <a:gd name="connsiteY439" fmla="*/ 0 h 256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</a:cxnLst>
            <a:rect l="l" t="t" r="r" b="b"/>
            <a:pathLst>
              <a:path w="6160822" h="2560564">
                <a:moveTo>
                  <a:pt x="5457132" y="350295"/>
                </a:moveTo>
                <a:cubicBezTo>
                  <a:pt x="5347600" y="350295"/>
                  <a:pt x="5261318" y="380262"/>
                  <a:pt x="5198286" y="440194"/>
                </a:cubicBezTo>
                <a:cubicBezTo>
                  <a:pt x="5135254" y="500127"/>
                  <a:pt x="5103738" y="584859"/>
                  <a:pt x="5103738" y="694391"/>
                </a:cubicBezTo>
                <a:lnTo>
                  <a:pt x="5103738" y="1866174"/>
                </a:lnTo>
                <a:cubicBezTo>
                  <a:pt x="5103738" y="1973639"/>
                  <a:pt x="5135254" y="2057338"/>
                  <a:pt x="5198286" y="2117271"/>
                </a:cubicBezTo>
                <a:cubicBezTo>
                  <a:pt x="5261318" y="2177203"/>
                  <a:pt x="5347600" y="2207169"/>
                  <a:pt x="5457132" y="2207169"/>
                </a:cubicBezTo>
                <a:cubicBezTo>
                  <a:pt x="5566664" y="2207169"/>
                  <a:pt x="5652430" y="2177203"/>
                  <a:pt x="5714428" y="2117271"/>
                </a:cubicBezTo>
                <a:cubicBezTo>
                  <a:pt x="5776428" y="2057338"/>
                  <a:pt x="5807427" y="1973639"/>
                  <a:pt x="5807427" y="1866174"/>
                </a:cubicBezTo>
                <a:lnTo>
                  <a:pt x="5807427" y="694391"/>
                </a:lnTo>
                <a:cubicBezTo>
                  <a:pt x="5807427" y="584859"/>
                  <a:pt x="5776428" y="500127"/>
                  <a:pt x="5714428" y="440194"/>
                </a:cubicBezTo>
                <a:cubicBezTo>
                  <a:pt x="5652430" y="380262"/>
                  <a:pt x="5566664" y="350295"/>
                  <a:pt x="5457132" y="350295"/>
                </a:cubicBezTo>
                <a:close/>
                <a:moveTo>
                  <a:pt x="2284037" y="350295"/>
                </a:moveTo>
                <a:cubicBezTo>
                  <a:pt x="2174506" y="350295"/>
                  <a:pt x="2088223" y="380262"/>
                  <a:pt x="2025191" y="440194"/>
                </a:cubicBezTo>
                <a:cubicBezTo>
                  <a:pt x="1962158" y="500127"/>
                  <a:pt x="1930643" y="584859"/>
                  <a:pt x="1930643" y="694391"/>
                </a:cubicBezTo>
                <a:lnTo>
                  <a:pt x="1930643" y="1866174"/>
                </a:lnTo>
                <a:cubicBezTo>
                  <a:pt x="1930643" y="1973639"/>
                  <a:pt x="1962158" y="2057338"/>
                  <a:pt x="2025191" y="2117271"/>
                </a:cubicBezTo>
                <a:cubicBezTo>
                  <a:pt x="2088223" y="2177203"/>
                  <a:pt x="2174506" y="2207169"/>
                  <a:pt x="2284037" y="2207169"/>
                </a:cubicBezTo>
                <a:cubicBezTo>
                  <a:pt x="2393569" y="2207169"/>
                  <a:pt x="2479335" y="2177203"/>
                  <a:pt x="2541334" y="2117271"/>
                </a:cubicBezTo>
                <a:cubicBezTo>
                  <a:pt x="2603333" y="2057338"/>
                  <a:pt x="2634333" y="1973639"/>
                  <a:pt x="2634333" y="1866174"/>
                </a:cubicBezTo>
                <a:lnTo>
                  <a:pt x="2634333" y="694391"/>
                </a:lnTo>
                <a:cubicBezTo>
                  <a:pt x="2634333" y="584859"/>
                  <a:pt x="2603333" y="500127"/>
                  <a:pt x="2541334" y="440194"/>
                </a:cubicBezTo>
                <a:cubicBezTo>
                  <a:pt x="2479335" y="380262"/>
                  <a:pt x="2393569" y="350295"/>
                  <a:pt x="2284037" y="350295"/>
                </a:cubicBezTo>
                <a:close/>
                <a:moveTo>
                  <a:pt x="5457132" y="282096"/>
                </a:moveTo>
                <a:cubicBezTo>
                  <a:pt x="5512932" y="282096"/>
                  <a:pt x="5566148" y="291396"/>
                  <a:pt x="5616780" y="309996"/>
                </a:cubicBezTo>
                <a:cubicBezTo>
                  <a:pt x="5667412" y="328596"/>
                  <a:pt x="5712362" y="355979"/>
                  <a:pt x="5751628" y="392145"/>
                </a:cubicBezTo>
                <a:cubicBezTo>
                  <a:pt x="5790894" y="428311"/>
                  <a:pt x="5821893" y="471711"/>
                  <a:pt x="5844627" y="522343"/>
                </a:cubicBezTo>
                <a:cubicBezTo>
                  <a:pt x="5867360" y="572975"/>
                  <a:pt x="5878726" y="630325"/>
                  <a:pt x="5878726" y="694391"/>
                </a:cubicBezTo>
                <a:lnTo>
                  <a:pt x="5878726" y="1866174"/>
                </a:lnTo>
                <a:cubicBezTo>
                  <a:pt x="5878726" y="1930240"/>
                  <a:pt x="5867360" y="1987589"/>
                  <a:pt x="5844627" y="2038222"/>
                </a:cubicBezTo>
                <a:cubicBezTo>
                  <a:pt x="5821893" y="2088854"/>
                  <a:pt x="5790894" y="2131737"/>
                  <a:pt x="5751628" y="2166870"/>
                </a:cubicBezTo>
                <a:cubicBezTo>
                  <a:pt x="5712362" y="2202003"/>
                  <a:pt x="5667412" y="2228869"/>
                  <a:pt x="5616780" y="2247468"/>
                </a:cubicBezTo>
                <a:cubicBezTo>
                  <a:pt x="5566148" y="2266068"/>
                  <a:pt x="5512932" y="2275368"/>
                  <a:pt x="5457132" y="2275368"/>
                </a:cubicBezTo>
                <a:cubicBezTo>
                  <a:pt x="5401334" y="2275368"/>
                  <a:pt x="5348116" y="2266068"/>
                  <a:pt x="5297485" y="2247468"/>
                </a:cubicBezTo>
                <a:cubicBezTo>
                  <a:pt x="5246852" y="2228869"/>
                  <a:pt x="5201902" y="2202003"/>
                  <a:pt x="5162636" y="2166870"/>
                </a:cubicBezTo>
                <a:cubicBezTo>
                  <a:pt x="5123370" y="2131737"/>
                  <a:pt x="5092370" y="2088854"/>
                  <a:pt x="5069638" y="2038222"/>
                </a:cubicBezTo>
                <a:cubicBezTo>
                  <a:pt x="5046905" y="1987589"/>
                  <a:pt x="5035538" y="1930240"/>
                  <a:pt x="5035538" y="1866174"/>
                </a:cubicBezTo>
                <a:lnTo>
                  <a:pt x="5035538" y="694391"/>
                </a:lnTo>
                <a:cubicBezTo>
                  <a:pt x="5035538" y="630325"/>
                  <a:pt x="5046905" y="572975"/>
                  <a:pt x="5069638" y="522343"/>
                </a:cubicBezTo>
                <a:cubicBezTo>
                  <a:pt x="5092370" y="471711"/>
                  <a:pt x="5123370" y="428311"/>
                  <a:pt x="5162636" y="392145"/>
                </a:cubicBezTo>
                <a:cubicBezTo>
                  <a:pt x="5201902" y="355979"/>
                  <a:pt x="5246852" y="328596"/>
                  <a:pt x="5297485" y="309996"/>
                </a:cubicBezTo>
                <a:cubicBezTo>
                  <a:pt x="5348116" y="291396"/>
                  <a:pt x="5401334" y="282096"/>
                  <a:pt x="5457132" y="282096"/>
                </a:cubicBezTo>
                <a:close/>
                <a:moveTo>
                  <a:pt x="2284037" y="282096"/>
                </a:moveTo>
                <a:cubicBezTo>
                  <a:pt x="2339837" y="282096"/>
                  <a:pt x="2393053" y="291396"/>
                  <a:pt x="2443686" y="309996"/>
                </a:cubicBezTo>
                <a:cubicBezTo>
                  <a:pt x="2494318" y="328596"/>
                  <a:pt x="2539268" y="355979"/>
                  <a:pt x="2578534" y="392145"/>
                </a:cubicBezTo>
                <a:cubicBezTo>
                  <a:pt x="2617800" y="428311"/>
                  <a:pt x="2648799" y="471711"/>
                  <a:pt x="2671532" y="522343"/>
                </a:cubicBezTo>
                <a:cubicBezTo>
                  <a:pt x="2694266" y="572975"/>
                  <a:pt x="2705632" y="630325"/>
                  <a:pt x="2705632" y="694391"/>
                </a:cubicBezTo>
                <a:lnTo>
                  <a:pt x="2705632" y="1866174"/>
                </a:lnTo>
                <a:cubicBezTo>
                  <a:pt x="2705632" y="1930240"/>
                  <a:pt x="2694266" y="1987589"/>
                  <a:pt x="2671532" y="2038222"/>
                </a:cubicBezTo>
                <a:cubicBezTo>
                  <a:pt x="2648799" y="2088854"/>
                  <a:pt x="2617800" y="2131737"/>
                  <a:pt x="2578534" y="2166870"/>
                </a:cubicBezTo>
                <a:cubicBezTo>
                  <a:pt x="2539268" y="2202003"/>
                  <a:pt x="2494318" y="2228869"/>
                  <a:pt x="2443686" y="2247468"/>
                </a:cubicBezTo>
                <a:cubicBezTo>
                  <a:pt x="2393053" y="2266068"/>
                  <a:pt x="2339837" y="2275368"/>
                  <a:pt x="2284037" y="2275368"/>
                </a:cubicBezTo>
                <a:cubicBezTo>
                  <a:pt x="2228238" y="2275368"/>
                  <a:pt x="2175022" y="2266068"/>
                  <a:pt x="2124390" y="2247468"/>
                </a:cubicBezTo>
                <a:cubicBezTo>
                  <a:pt x="2073757" y="2228869"/>
                  <a:pt x="2028808" y="2202003"/>
                  <a:pt x="1989542" y="2166870"/>
                </a:cubicBezTo>
                <a:cubicBezTo>
                  <a:pt x="1950277" y="2131737"/>
                  <a:pt x="1919276" y="2088854"/>
                  <a:pt x="1896543" y="2038222"/>
                </a:cubicBezTo>
                <a:cubicBezTo>
                  <a:pt x="1873810" y="1987589"/>
                  <a:pt x="1862444" y="1930240"/>
                  <a:pt x="1862444" y="1866174"/>
                </a:cubicBezTo>
                <a:lnTo>
                  <a:pt x="1862444" y="694391"/>
                </a:lnTo>
                <a:cubicBezTo>
                  <a:pt x="1862444" y="630325"/>
                  <a:pt x="1873810" y="572975"/>
                  <a:pt x="1896543" y="522343"/>
                </a:cubicBezTo>
                <a:cubicBezTo>
                  <a:pt x="1919276" y="471711"/>
                  <a:pt x="1950277" y="428311"/>
                  <a:pt x="1989542" y="392145"/>
                </a:cubicBezTo>
                <a:cubicBezTo>
                  <a:pt x="2028808" y="355979"/>
                  <a:pt x="2073757" y="328596"/>
                  <a:pt x="2124390" y="309996"/>
                </a:cubicBezTo>
                <a:cubicBezTo>
                  <a:pt x="2175022" y="291396"/>
                  <a:pt x="2228238" y="282096"/>
                  <a:pt x="2284037" y="282096"/>
                </a:cubicBezTo>
                <a:close/>
                <a:moveTo>
                  <a:pt x="3882985" y="266597"/>
                </a:moveTo>
                <a:cubicBezTo>
                  <a:pt x="3942917" y="266597"/>
                  <a:pt x="3999750" y="276930"/>
                  <a:pt x="4053483" y="297596"/>
                </a:cubicBezTo>
                <a:cubicBezTo>
                  <a:pt x="4107215" y="318262"/>
                  <a:pt x="4153714" y="347196"/>
                  <a:pt x="4192980" y="384395"/>
                </a:cubicBezTo>
                <a:cubicBezTo>
                  <a:pt x="4232247" y="421595"/>
                  <a:pt x="4263246" y="466544"/>
                  <a:pt x="4285979" y="519243"/>
                </a:cubicBezTo>
                <a:cubicBezTo>
                  <a:pt x="4308712" y="571942"/>
                  <a:pt x="4320079" y="630325"/>
                  <a:pt x="4320079" y="694391"/>
                </a:cubicBezTo>
                <a:cubicBezTo>
                  <a:pt x="4320079" y="797722"/>
                  <a:pt x="4295279" y="877805"/>
                  <a:pt x="4245680" y="934637"/>
                </a:cubicBezTo>
                <a:cubicBezTo>
                  <a:pt x="4196080" y="991470"/>
                  <a:pt x="4125815" y="1036419"/>
                  <a:pt x="4034883" y="1069485"/>
                </a:cubicBezTo>
                <a:cubicBezTo>
                  <a:pt x="3987350" y="1086018"/>
                  <a:pt x="3939817" y="1098935"/>
                  <a:pt x="3892285" y="1108235"/>
                </a:cubicBezTo>
                <a:cubicBezTo>
                  <a:pt x="3844752" y="1117534"/>
                  <a:pt x="3798253" y="1128384"/>
                  <a:pt x="3752787" y="1140784"/>
                </a:cubicBezTo>
                <a:cubicBezTo>
                  <a:pt x="3707321" y="1153184"/>
                  <a:pt x="3662888" y="1168167"/>
                  <a:pt x="3619488" y="1185734"/>
                </a:cubicBezTo>
                <a:cubicBezTo>
                  <a:pt x="3576090" y="1203300"/>
                  <a:pt x="3533723" y="1228617"/>
                  <a:pt x="3492390" y="1261683"/>
                </a:cubicBezTo>
                <a:cubicBezTo>
                  <a:pt x="3415925" y="1321615"/>
                  <a:pt x="3354959" y="1388264"/>
                  <a:pt x="3309493" y="1461630"/>
                </a:cubicBezTo>
                <a:cubicBezTo>
                  <a:pt x="3264027" y="1534995"/>
                  <a:pt x="3241294" y="1626444"/>
                  <a:pt x="3241294" y="1735976"/>
                </a:cubicBezTo>
                <a:lnTo>
                  <a:pt x="3241294" y="2442766"/>
                </a:lnTo>
                <a:lnTo>
                  <a:pt x="4521576" y="2442766"/>
                </a:lnTo>
                <a:lnTo>
                  <a:pt x="4521576" y="2514065"/>
                </a:lnTo>
                <a:lnTo>
                  <a:pt x="3173095" y="2514065"/>
                </a:lnTo>
                <a:lnTo>
                  <a:pt x="3173095" y="1735976"/>
                </a:lnTo>
                <a:cubicBezTo>
                  <a:pt x="3173095" y="1607844"/>
                  <a:pt x="3198928" y="1503479"/>
                  <a:pt x="3250594" y="1422880"/>
                </a:cubicBezTo>
                <a:cubicBezTo>
                  <a:pt x="3302260" y="1342281"/>
                  <a:pt x="3367359" y="1272016"/>
                  <a:pt x="3445891" y="1212083"/>
                </a:cubicBezTo>
                <a:cubicBezTo>
                  <a:pt x="3530623" y="1150084"/>
                  <a:pt x="3621039" y="1107201"/>
                  <a:pt x="3717137" y="1083435"/>
                </a:cubicBezTo>
                <a:cubicBezTo>
                  <a:pt x="3813236" y="1059669"/>
                  <a:pt x="3913984" y="1032286"/>
                  <a:pt x="4019383" y="1001286"/>
                </a:cubicBezTo>
                <a:cubicBezTo>
                  <a:pt x="4097915" y="978554"/>
                  <a:pt x="4156297" y="944970"/>
                  <a:pt x="4194531" y="900538"/>
                </a:cubicBezTo>
                <a:cubicBezTo>
                  <a:pt x="4232763" y="856105"/>
                  <a:pt x="4251880" y="790489"/>
                  <a:pt x="4251880" y="703691"/>
                </a:cubicBezTo>
                <a:cubicBezTo>
                  <a:pt x="4251880" y="647891"/>
                  <a:pt x="4242063" y="597775"/>
                  <a:pt x="4222430" y="553342"/>
                </a:cubicBezTo>
                <a:cubicBezTo>
                  <a:pt x="4202797" y="508910"/>
                  <a:pt x="4176447" y="471711"/>
                  <a:pt x="4143381" y="441744"/>
                </a:cubicBezTo>
                <a:cubicBezTo>
                  <a:pt x="4110315" y="411778"/>
                  <a:pt x="4071049" y="388528"/>
                  <a:pt x="4025583" y="371995"/>
                </a:cubicBezTo>
                <a:cubicBezTo>
                  <a:pt x="3980117" y="355462"/>
                  <a:pt x="3932584" y="347196"/>
                  <a:pt x="3882985" y="347196"/>
                </a:cubicBezTo>
                <a:cubicBezTo>
                  <a:pt x="3765186" y="347196"/>
                  <a:pt x="3676321" y="379228"/>
                  <a:pt x="3616389" y="443294"/>
                </a:cubicBezTo>
                <a:cubicBezTo>
                  <a:pt x="3556456" y="507360"/>
                  <a:pt x="3526490" y="594159"/>
                  <a:pt x="3526490" y="703691"/>
                </a:cubicBezTo>
                <a:lnTo>
                  <a:pt x="3455191" y="703691"/>
                </a:lnTo>
                <a:cubicBezTo>
                  <a:pt x="3455191" y="699557"/>
                  <a:pt x="3454674" y="693874"/>
                  <a:pt x="3453641" y="686641"/>
                </a:cubicBezTo>
                <a:cubicBezTo>
                  <a:pt x="3452608" y="679408"/>
                  <a:pt x="3452091" y="673724"/>
                  <a:pt x="3452091" y="669591"/>
                </a:cubicBezTo>
                <a:cubicBezTo>
                  <a:pt x="3452091" y="617925"/>
                  <a:pt x="3462424" y="567809"/>
                  <a:pt x="3483090" y="519243"/>
                </a:cubicBezTo>
                <a:cubicBezTo>
                  <a:pt x="3503757" y="470677"/>
                  <a:pt x="3532690" y="427794"/>
                  <a:pt x="3569889" y="390595"/>
                </a:cubicBezTo>
                <a:cubicBezTo>
                  <a:pt x="3607089" y="353396"/>
                  <a:pt x="3652038" y="323429"/>
                  <a:pt x="3704738" y="300696"/>
                </a:cubicBezTo>
                <a:cubicBezTo>
                  <a:pt x="3757436" y="277963"/>
                  <a:pt x="3816853" y="266597"/>
                  <a:pt x="3882985" y="266597"/>
                </a:cubicBezTo>
                <a:close/>
                <a:moveTo>
                  <a:pt x="709890" y="266597"/>
                </a:moveTo>
                <a:cubicBezTo>
                  <a:pt x="769822" y="266597"/>
                  <a:pt x="826655" y="276930"/>
                  <a:pt x="880388" y="297596"/>
                </a:cubicBezTo>
                <a:cubicBezTo>
                  <a:pt x="934121" y="318262"/>
                  <a:pt x="980620" y="347196"/>
                  <a:pt x="1019886" y="384395"/>
                </a:cubicBezTo>
                <a:cubicBezTo>
                  <a:pt x="1059152" y="421595"/>
                  <a:pt x="1090152" y="466544"/>
                  <a:pt x="1112885" y="519243"/>
                </a:cubicBezTo>
                <a:cubicBezTo>
                  <a:pt x="1135617" y="571942"/>
                  <a:pt x="1146984" y="630325"/>
                  <a:pt x="1146984" y="694391"/>
                </a:cubicBezTo>
                <a:cubicBezTo>
                  <a:pt x="1146984" y="797722"/>
                  <a:pt x="1122184" y="877805"/>
                  <a:pt x="1072585" y="934637"/>
                </a:cubicBezTo>
                <a:cubicBezTo>
                  <a:pt x="1022986" y="991470"/>
                  <a:pt x="952720" y="1036419"/>
                  <a:pt x="861788" y="1069485"/>
                </a:cubicBezTo>
                <a:cubicBezTo>
                  <a:pt x="814255" y="1086018"/>
                  <a:pt x="766723" y="1098935"/>
                  <a:pt x="719190" y="1108235"/>
                </a:cubicBezTo>
                <a:cubicBezTo>
                  <a:pt x="671657" y="1117534"/>
                  <a:pt x="625158" y="1128384"/>
                  <a:pt x="579692" y="1140784"/>
                </a:cubicBezTo>
                <a:cubicBezTo>
                  <a:pt x="534226" y="1153184"/>
                  <a:pt x="489793" y="1168167"/>
                  <a:pt x="446394" y="1185734"/>
                </a:cubicBezTo>
                <a:cubicBezTo>
                  <a:pt x="402994" y="1203300"/>
                  <a:pt x="360628" y="1228617"/>
                  <a:pt x="319296" y="1261683"/>
                </a:cubicBezTo>
                <a:cubicBezTo>
                  <a:pt x="242830" y="1321615"/>
                  <a:pt x="181864" y="1388264"/>
                  <a:pt x="136398" y="1461630"/>
                </a:cubicBezTo>
                <a:cubicBezTo>
                  <a:pt x="90932" y="1534995"/>
                  <a:pt x="68199" y="1626444"/>
                  <a:pt x="68199" y="1735976"/>
                </a:cubicBezTo>
                <a:lnTo>
                  <a:pt x="68199" y="2442766"/>
                </a:lnTo>
                <a:lnTo>
                  <a:pt x="1348481" y="2442766"/>
                </a:lnTo>
                <a:lnTo>
                  <a:pt x="1348481" y="2514065"/>
                </a:lnTo>
                <a:lnTo>
                  <a:pt x="0" y="2514065"/>
                </a:lnTo>
                <a:lnTo>
                  <a:pt x="0" y="1735976"/>
                </a:lnTo>
                <a:cubicBezTo>
                  <a:pt x="0" y="1607844"/>
                  <a:pt x="25833" y="1503479"/>
                  <a:pt x="77499" y="1422880"/>
                </a:cubicBezTo>
                <a:cubicBezTo>
                  <a:pt x="129165" y="1342281"/>
                  <a:pt x="194264" y="1272016"/>
                  <a:pt x="272796" y="1212083"/>
                </a:cubicBezTo>
                <a:cubicBezTo>
                  <a:pt x="357528" y="1150084"/>
                  <a:pt x="447943" y="1107201"/>
                  <a:pt x="544042" y="1083435"/>
                </a:cubicBezTo>
                <a:cubicBezTo>
                  <a:pt x="640141" y="1059669"/>
                  <a:pt x="740889" y="1032286"/>
                  <a:pt x="846288" y="1001286"/>
                </a:cubicBezTo>
                <a:cubicBezTo>
                  <a:pt x="924820" y="978554"/>
                  <a:pt x="983203" y="944970"/>
                  <a:pt x="1021436" y="900538"/>
                </a:cubicBezTo>
                <a:cubicBezTo>
                  <a:pt x="1059668" y="856105"/>
                  <a:pt x="1078785" y="790489"/>
                  <a:pt x="1078785" y="703691"/>
                </a:cubicBezTo>
                <a:cubicBezTo>
                  <a:pt x="1078785" y="647891"/>
                  <a:pt x="1068968" y="597775"/>
                  <a:pt x="1049336" y="553342"/>
                </a:cubicBezTo>
                <a:cubicBezTo>
                  <a:pt x="1029702" y="508910"/>
                  <a:pt x="1003352" y="471711"/>
                  <a:pt x="970286" y="441744"/>
                </a:cubicBezTo>
                <a:cubicBezTo>
                  <a:pt x="937220" y="411778"/>
                  <a:pt x="897954" y="388528"/>
                  <a:pt x="852488" y="371995"/>
                </a:cubicBezTo>
                <a:cubicBezTo>
                  <a:pt x="807022" y="355462"/>
                  <a:pt x="759489" y="347196"/>
                  <a:pt x="709890" y="347196"/>
                </a:cubicBezTo>
                <a:cubicBezTo>
                  <a:pt x="592092" y="347196"/>
                  <a:pt x="503227" y="379228"/>
                  <a:pt x="443294" y="443294"/>
                </a:cubicBezTo>
                <a:cubicBezTo>
                  <a:pt x="383361" y="507360"/>
                  <a:pt x="353395" y="594159"/>
                  <a:pt x="353395" y="703691"/>
                </a:cubicBezTo>
                <a:lnTo>
                  <a:pt x="282096" y="703691"/>
                </a:lnTo>
                <a:cubicBezTo>
                  <a:pt x="282096" y="699557"/>
                  <a:pt x="281580" y="693874"/>
                  <a:pt x="280546" y="686641"/>
                </a:cubicBezTo>
                <a:cubicBezTo>
                  <a:pt x="279513" y="679408"/>
                  <a:pt x="278996" y="673724"/>
                  <a:pt x="278996" y="669591"/>
                </a:cubicBezTo>
                <a:cubicBezTo>
                  <a:pt x="278996" y="617925"/>
                  <a:pt x="289330" y="567809"/>
                  <a:pt x="309996" y="519243"/>
                </a:cubicBezTo>
                <a:cubicBezTo>
                  <a:pt x="330662" y="470677"/>
                  <a:pt x="359595" y="427794"/>
                  <a:pt x="396795" y="390595"/>
                </a:cubicBezTo>
                <a:cubicBezTo>
                  <a:pt x="433994" y="353396"/>
                  <a:pt x="478943" y="323429"/>
                  <a:pt x="531643" y="300696"/>
                </a:cubicBezTo>
                <a:cubicBezTo>
                  <a:pt x="584341" y="277963"/>
                  <a:pt x="643757" y="266597"/>
                  <a:pt x="709890" y="266597"/>
                </a:cubicBezTo>
                <a:close/>
                <a:moveTo>
                  <a:pt x="5457132" y="210797"/>
                </a:moveTo>
                <a:cubicBezTo>
                  <a:pt x="5384800" y="210797"/>
                  <a:pt x="5318668" y="222680"/>
                  <a:pt x="5258736" y="246447"/>
                </a:cubicBezTo>
                <a:cubicBezTo>
                  <a:pt x="5198802" y="270213"/>
                  <a:pt x="5147137" y="303279"/>
                  <a:pt x="5103738" y="345645"/>
                </a:cubicBezTo>
                <a:cubicBezTo>
                  <a:pt x="5060338" y="388011"/>
                  <a:pt x="5026755" y="439161"/>
                  <a:pt x="5002988" y="499093"/>
                </a:cubicBezTo>
                <a:cubicBezTo>
                  <a:pt x="4979222" y="559026"/>
                  <a:pt x="4967340" y="624125"/>
                  <a:pt x="4967340" y="694391"/>
                </a:cubicBezTo>
                <a:lnTo>
                  <a:pt x="4967340" y="1866174"/>
                </a:lnTo>
                <a:cubicBezTo>
                  <a:pt x="4967340" y="1936440"/>
                  <a:pt x="4979222" y="2001022"/>
                  <a:pt x="5002988" y="2059921"/>
                </a:cubicBezTo>
                <a:cubicBezTo>
                  <a:pt x="5026755" y="2118820"/>
                  <a:pt x="5060338" y="2169970"/>
                  <a:pt x="5103738" y="2213369"/>
                </a:cubicBezTo>
                <a:cubicBezTo>
                  <a:pt x="5147137" y="2256768"/>
                  <a:pt x="5198802" y="2290352"/>
                  <a:pt x="5258736" y="2314118"/>
                </a:cubicBezTo>
                <a:cubicBezTo>
                  <a:pt x="5318668" y="2337884"/>
                  <a:pt x="5384800" y="2349767"/>
                  <a:pt x="5457132" y="2349767"/>
                </a:cubicBezTo>
                <a:cubicBezTo>
                  <a:pt x="5527398" y="2349767"/>
                  <a:pt x="5592497" y="2337884"/>
                  <a:pt x="5652430" y="2314118"/>
                </a:cubicBezTo>
                <a:cubicBezTo>
                  <a:pt x="5712362" y="2290352"/>
                  <a:pt x="5764028" y="2256768"/>
                  <a:pt x="5807427" y="2213369"/>
                </a:cubicBezTo>
                <a:cubicBezTo>
                  <a:pt x="5850826" y="2169970"/>
                  <a:pt x="5884926" y="2118820"/>
                  <a:pt x="5909726" y="2059921"/>
                </a:cubicBezTo>
                <a:cubicBezTo>
                  <a:pt x="5934526" y="2001022"/>
                  <a:pt x="5946926" y="1936440"/>
                  <a:pt x="5946926" y="1866174"/>
                </a:cubicBezTo>
                <a:lnTo>
                  <a:pt x="5946926" y="694391"/>
                </a:lnTo>
                <a:cubicBezTo>
                  <a:pt x="5946926" y="624125"/>
                  <a:pt x="5934526" y="559026"/>
                  <a:pt x="5909726" y="499093"/>
                </a:cubicBezTo>
                <a:cubicBezTo>
                  <a:pt x="5884926" y="439161"/>
                  <a:pt x="5850826" y="388011"/>
                  <a:pt x="5807427" y="345645"/>
                </a:cubicBezTo>
                <a:cubicBezTo>
                  <a:pt x="5764028" y="303279"/>
                  <a:pt x="5712362" y="270213"/>
                  <a:pt x="5652430" y="246447"/>
                </a:cubicBezTo>
                <a:cubicBezTo>
                  <a:pt x="5592497" y="222680"/>
                  <a:pt x="5527398" y="210797"/>
                  <a:pt x="5457132" y="210797"/>
                </a:cubicBezTo>
                <a:close/>
                <a:moveTo>
                  <a:pt x="2284037" y="210797"/>
                </a:moveTo>
                <a:cubicBezTo>
                  <a:pt x="2211706" y="210797"/>
                  <a:pt x="2145573" y="222680"/>
                  <a:pt x="2085640" y="246447"/>
                </a:cubicBezTo>
                <a:cubicBezTo>
                  <a:pt x="2025708" y="270213"/>
                  <a:pt x="1974043" y="303279"/>
                  <a:pt x="1930643" y="345645"/>
                </a:cubicBezTo>
                <a:cubicBezTo>
                  <a:pt x="1887243" y="388011"/>
                  <a:pt x="1853661" y="439161"/>
                  <a:pt x="1829895" y="499093"/>
                </a:cubicBezTo>
                <a:cubicBezTo>
                  <a:pt x="1806127" y="559026"/>
                  <a:pt x="1794245" y="624125"/>
                  <a:pt x="1794245" y="694391"/>
                </a:cubicBezTo>
                <a:lnTo>
                  <a:pt x="1794245" y="1866174"/>
                </a:lnTo>
                <a:cubicBezTo>
                  <a:pt x="1794245" y="1936440"/>
                  <a:pt x="1806127" y="2001022"/>
                  <a:pt x="1829895" y="2059921"/>
                </a:cubicBezTo>
                <a:cubicBezTo>
                  <a:pt x="1853661" y="2118820"/>
                  <a:pt x="1887243" y="2169970"/>
                  <a:pt x="1930643" y="2213369"/>
                </a:cubicBezTo>
                <a:cubicBezTo>
                  <a:pt x="1974043" y="2256768"/>
                  <a:pt x="2025708" y="2290352"/>
                  <a:pt x="2085640" y="2314118"/>
                </a:cubicBezTo>
                <a:cubicBezTo>
                  <a:pt x="2145573" y="2337884"/>
                  <a:pt x="2211706" y="2349767"/>
                  <a:pt x="2284037" y="2349767"/>
                </a:cubicBezTo>
                <a:cubicBezTo>
                  <a:pt x="2354303" y="2349767"/>
                  <a:pt x="2419402" y="2337884"/>
                  <a:pt x="2479335" y="2314118"/>
                </a:cubicBezTo>
                <a:cubicBezTo>
                  <a:pt x="2539268" y="2290352"/>
                  <a:pt x="2590933" y="2256768"/>
                  <a:pt x="2634333" y="2213369"/>
                </a:cubicBezTo>
                <a:cubicBezTo>
                  <a:pt x="2677732" y="2169970"/>
                  <a:pt x="2711832" y="2118820"/>
                  <a:pt x="2736631" y="2059921"/>
                </a:cubicBezTo>
                <a:cubicBezTo>
                  <a:pt x="2761431" y="2001022"/>
                  <a:pt x="2773831" y="1936440"/>
                  <a:pt x="2773831" y="1866174"/>
                </a:cubicBezTo>
                <a:lnTo>
                  <a:pt x="2773831" y="694391"/>
                </a:lnTo>
                <a:cubicBezTo>
                  <a:pt x="2773831" y="624125"/>
                  <a:pt x="2761431" y="559026"/>
                  <a:pt x="2736631" y="499093"/>
                </a:cubicBezTo>
                <a:cubicBezTo>
                  <a:pt x="2711832" y="439161"/>
                  <a:pt x="2677732" y="388011"/>
                  <a:pt x="2634333" y="345645"/>
                </a:cubicBezTo>
                <a:cubicBezTo>
                  <a:pt x="2590933" y="303279"/>
                  <a:pt x="2539268" y="270213"/>
                  <a:pt x="2479335" y="246447"/>
                </a:cubicBezTo>
                <a:cubicBezTo>
                  <a:pt x="2419402" y="222680"/>
                  <a:pt x="2354303" y="210797"/>
                  <a:pt x="2284037" y="210797"/>
                </a:cubicBezTo>
                <a:close/>
                <a:moveTo>
                  <a:pt x="5457132" y="139498"/>
                </a:moveTo>
                <a:cubicBezTo>
                  <a:pt x="5529464" y="139498"/>
                  <a:pt x="5599214" y="152931"/>
                  <a:pt x="5666380" y="179798"/>
                </a:cubicBezTo>
                <a:cubicBezTo>
                  <a:pt x="5733545" y="206664"/>
                  <a:pt x="5793478" y="244380"/>
                  <a:pt x="5846176" y="292946"/>
                </a:cubicBezTo>
                <a:cubicBezTo>
                  <a:pt x="5898876" y="341512"/>
                  <a:pt x="5940726" y="399894"/>
                  <a:pt x="5971724" y="468094"/>
                </a:cubicBezTo>
                <a:cubicBezTo>
                  <a:pt x="6002724" y="536293"/>
                  <a:pt x="6018224" y="611725"/>
                  <a:pt x="6018224" y="694391"/>
                </a:cubicBezTo>
                <a:lnTo>
                  <a:pt x="6018224" y="1866174"/>
                </a:lnTo>
                <a:cubicBezTo>
                  <a:pt x="6018224" y="1948840"/>
                  <a:pt x="6002724" y="2023755"/>
                  <a:pt x="5971724" y="2090921"/>
                </a:cubicBezTo>
                <a:cubicBezTo>
                  <a:pt x="5940726" y="2158086"/>
                  <a:pt x="5898876" y="2215952"/>
                  <a:pt x="5846176" y="2264518"/>
                </a:cubicBezTo>
                <a:cubicBezTo>
                  <a:pt x="5793478" y="2313084"/>
                  <a:pt x="5733545" y="2350801"/>
                  <a:pt x="5666380" y="2377667"/>
                </a:cubicBezTo>
                <a:cubicBezTo>
                  <a:pt x="5599214" y="2404533"/>
                  <a:pt x="5529464" y="2417967"/>
                  <a:pt x="5457132" y="2417967"/>
                </a:cubicBezTo>
                <a:cubicBezTo>
                  <a:pt x="5384800" y="2417967"/>
                  <a:pt x="5315052" y="2404533"/>
                  <a:pt x="5247886" y="2377667"/>
                </a:cubicBezTo>
                <a:cubicBezTo>
                  <a:pt x="5180720" y="2350801"/>
                  <a:pt x="5120787" y="2313084"/>
                  <a:pt x="5068088" y="2264518"/>
                </a:cubicBezTo>
                <a:cubicBezTo>
                  <a:pt x="5015388" y="2215952"/>
                  <a:pt x="4973539" y="2158086"/>
                  <a:pt x="4942540" y="2090921"/>
                </a:cubicBezTo>
                <a:cubicBezTo>
                  <a:pt x="4911540" y="2023755"/>
                  <a:pt x="4896040" y="1948840"/>
                  <a:pt x="4896040" y="1866174"/>
                </a:cubicBezTo>
                <a:lnTo>
                  <a:pt x="4896040" y="694391"/>
                </a:lnTo>
                <a:cubicBezTo>
                  <a:pt x="4896040" y="611725"/>
                  <a:pt x="4911540" y="536293"/>
                  <a:pt x="4942540" y="468094"/>
                </a:cubicBezTo>
                <a:cubicBezTo>
                  <a:pt x="4973539" y="399894"/>
                  <a:pt x="5015388" y="341512"/>
                  <a:pt x="5068088" y="292946"/>
                </a:cubicBezTo>
                <a:cubicBezTo>
                  <a:pt x="5120787" y="244380"/>
                  <a:pt x="5180720" y="206664"/>
                  <a:pt x="5247886" y="179798"/>
                </a:cubicBezTo>
                <a:cubicBezTo>
                  <a:pt x="5315052" y="152931"/>
                  <a:pt x="5384800" y="139498"/>
                  <a:pt x="5457132" y="139498"/>
                </a:cubicBezTo>
                <a:close/>
                <a:moveTo>
                  <a:pt x="2284037" y="139498"/>
                </a:moveTo>
                <a:cubicBezTo>
                  <a:pt x="2356370" y="139498"/>
                  <a:pt x="2426119" y="152931"/>
                  <a:pt x="2493285" y="179798"/>
                </a:cubicBezTo>
                <a:cubicBezTo>
                  <a:pt x="2560451" y="206664"/>
                  <a:pt x="2620383" y="244380"/>
                  <a:pt x="2673082" y="292946"/>
                </a:cubicBezTo>
                <a:cubicBezTo>
                  <a:pt x="2725782" y="341512"/>
                  <a:pt x="2767631" y="399894"/>
                  <a:pt x="2798631" y="468094"/>
                </a:cubicBezTo>
                <a:cubicBezTo>
                  <a:pt x="2829630" y="536293"/>
                  <a:pt x="2845130" y="611725"/>
                  <a:pt x="2845130" y="694391"/>
                </a:cubicBezTo>
                <a:lnTo>
                  <a:pt x="2845130" y="1866174"/>
                </a:lnTo>
                <a:cubicBezTo>
                  <a:pt x="2845130" y="1948840"/>
                  <a:pt x="2829630" y="2023755"/>
                  <a:pt x="2798631" y="2090921"/>
                </a:cubicBezTo>
                <a:cubicBezTo>
                  <a:pt x="2767631" y="2158086"/>
                  <a:pt x="2725782" y="2215952"/>
                  <a:pt x="2673082" y="2264518"/>
                </a:cubicBezTo>
                <a:cubicBezTo>
                  <a:pt x="2620383" y="2313084"/>
                  <a:pt x="2560451" y="2350801"/>
                  <a:pt x="2493285" y="2377667"/>
                </a:cubicBezTo>
                <a:cubicBezTo>
                  <a:pt x="2426119" y="2404533"/>
                  <a:pt x="2356370" y="2417967"/>
                  <a:pt x="2284037" y="2417967"/>
                </a:cubicBezTo>
                <a:cubicBezTo>
                  <a:pt x="2211706" y="2417967"/>
                  <a:pt x="2141956" y="2404533"/>
                  <a:pt x="2074791" y="2377667"/>
                </a:cubicBezTo>
                <a:cubicBezTo>
                  <a:pt x="2007625" y="2350801"/>
                  <a:pt x="1947693" y="2313084"/>
                  <a:pt x="1894993" y="2264518"/>
                </a:cubicBezTo>
                <a:cubicBezTo>
                  <a:pt x="1842294" y="2215952"/>
                  <a:pt x="1800445" y="2158086"/>
                  <a:pt x="1769445" y="2090921"/>
                </a:cubicBezTo>
                <a:cubicBezTo>
                  <a:pt x="1738446" y="2023755"/>
                  <a:pt x="1722946" y="1948840"/>
                  <a:pt x="1722946" y="1866174"/>
                </a:cubicBezTo>
                <a:lnTo>
                  <a:pt x="1722946" y="694391"/>
                </a:lnTo>
                <a:cubicBezTo>
                  <a:pt x="1722946" y="611725"/>
                  <a:pt x="1738446" y="536293"/>
                  <a:pt x="1769445" y="468094"/>
                </a:cubicBezTo>
                <a:cubicBezTo>
                  <a:pt x="1800445" y="399894"/>
                  <a:pt x="1842294" y="341512"/>
                  <a:pt x="1894993" y="292946"/>
                </a:cubicBezTo>
                <a:cubicBezTo>
                  <a:pt x="1947693" y="244380"/>
                  <a:pt x="2007625" y="206664"/>
                  <a:pt x="2074791" y="179798"/>
                </a:cubicBezTo>
                <a:cubicBezTo>
                  <a:pt x="2141956" y="152931"/>
                  <a:pt x="2211706" y="139498"/>
                  <a:pt x="2284037" y="139498"/>
                </a:cubicBezTo>
                <a:close/>
                <a:moveTo>
                  <a:pt x="3892285" y="120899"/>
                </a:moveTo>
                <a:cubicBezTo>
                  <a:pt x="3966684" y="120899"/>
                  <a:pt x="4037983" y="135365"/>
                  <a:pt x="4106182" y="164298"/>
                </a:cubicBezTo>
                <a:cubicBezTo>
                  <a:pt x="4174381" y="193230"/>
                  <a:pt x="4234313" y="233014"/>
                  <a:pt x="4285979" y="283646"/>
                </a:cubicBezTo>
                <a:cubicBezTo>
                  <a:pt x="4337646" y="334279"/>
                  <a:pt x="4378978" y="393695"/>
                  <a:pt x="4409978" y="461894"/>
                </a:cubicBezTo>
                <a:cubicBezTo>
                  <a:pt x="4440977" y="530093"/>
                  <a:pt x="4456477" y="604492"/>
                  <a:pt x="4456477" y="685091"/>
                </a:cubicBezTo>
                <a:cubicBezTo>
                  <a:pt x="4456477" y="813222"/>
                  <a:pt x="4422894" y="919138"/>
                  <a:pt x="4355729" y="1002836"/>
                </a:cubicBezTo>
                <a:cubicBezTo>
                  <a:pt x="4288563" y="1086535"/>
                  <a:pt x="4201247" y="1150084"/>
                  <a:pt x="4093782" y="1193484"/>
                </a:cubicBezTo>
                <a:cubicBezTo>
                  <a:pt x="4048316" y="1210017"/>
                  <a:pt x="4003366" y="1221900"/>
                  <a:pt x="3958934" y="1229133"/>
                </a:cubicBezTo>
                <a:cubicBezTo>
                  <a:pt x="3914501" y="1236366"/>
                  <a:pt x="3870585" y="1244633"/>
                  <a:pt x="3827186" y="1253932"/>
                </a:cubicBezTo>
                <a:cubicBezTo>
                  <a:pt x="3783786" y="1263232"/>
                  <a:pt x="3740904" y="1275633"/>
                  <a:pt x="3698537" y="1291132"/>
                </a:cubicBezTo>
                <a:cubicBezTo>
                  <a:pt x="3656171" y="1306632"/>
                  <a:pt x="3614322" y="1330915"/>
                  <a:pt x="3572989" y="1363981"/>
                </a:cubicBezTo>
                <a:cubicBezTo>
                  <a:pt x="3515123" y="1409447"/>
                  <a:pt x="3468624" y="1463697"/>
                  <a:pt x="3433491" y="1526729"/>
                </a:cubicBezTo>
                <a:cubicBezTo>
                  <a:pt x="3398358" y="1589761"/>
                  <a:pt x="3380792" y="1657444"/>
                  <a:pt x="3380792" y="1729776"/>
                </a:cubicBezTo>
                <a:lnTo>
                  <a:pt x="3380792" y="2303268"/>
                </a:lnTo>
                <a:lnTo>
                  <a:pt x="4521576" y="2303268"/>
                </a:lnTo>
                <a:lnTo>
                  <a:pt x="4521576" y="2371467"/>
                </a:lnTo>
                <a:lnTo>
                  <a:pt x="3312593" y="2371467"/>
                </a:lnTo>
                <a:lnTo>
                  <a:pt x="3312593" y="1729776"/>
                </a:lnTo>
                <a:cubicBezTo>
                  <a:pt x="3312593" y="1642977"/>
                  <a:pt x="3331709" y="1562895"/>
                  <a:pt x="3369942" y="1489529"/>
                </a:cubicBezTo>
                <a:cubicBezTo>
                  <a:pt x="3408175" y="1416164"/>
                  <a:pt x="3460357" y="1355715"/>
                  <a:pt x="3526490" y="1308182"/>
                </a:cubicBezTo>
                <a:cubicBezTo>
                  <a:pt x="3569889" y="1277183"/>
                  <a:pt x="3613805" y="1253416"/>
                  <a:pt x="3658238" y="1236883"/>
                </a:cubicBezTo>
                <a:cubicBezTo>
                  <a:pt x="3702671" y="1220350"/>
                  <a:pt x="3747103" y="1206400"/>
                  <a:pt x="3791537" y="1195034"/>
                </a:cubicBezTo>
                <a:cubicBezTo>
                  <a:pt x="3835968" y="1183667"/>
                  <a:pt x="3880402" y="1173334"/>
                  <a:pt x="3924835" y="1164034"/>
                </a:cubicBezTo>
                <a:cubicBezTo>
                  <a:pt x="3969267" y="1154734"/>
                  <a:pt x="4014216" y="1141818"/>
                  <a:pt x="4059683" y="1125285"/>
                </a:cubicBezTo>
                <a:cubicBezTo>
                  <a:pt x="4160948" y="1090152"/>
                  <a:pt x="4241030" y="1035386"/>
                  <a:pt x="4299929" y="960987"/>
                </a:cubicBezTo>
                <a:cubicBezTo>
                  <a:pt x="4358828" y="886588"/>
                  <a:pt x="4388278" y="796689"/>
                  <a:pt x="4388278" y="691290"/>
                </a:cubicBezTo>
                <a:cubicBezTo>
                  <a:pt x="4388278" y="618958"/>
                  <a:pt x="4375361" y="552826"/>
                  <a:pt x="4349528" y="492893"/>
                </a:cubicBezTo>
                <a:cubicBezTo>
                  <a:pt x="4323696" y="432961"/>
                  <a:pt x="4288046" y="381812"/>
                  <a:pt x="4242580" y="339445"/>
                </a:cubicBezTo>
                <a:cubicBezTo>
                  <a:pt x="4197114" y="297079"/>
                  <a:pt x="4143381" y="264013"/>
                  <a:pt x="4081382" y="240247"/>
                </a:cubicBezTo>
                <a:cubicBezTo>
                  <a:pt x="4019383" y="216481"/>
                  <a:pt x="3953250" y="204597"/>
                  <a:pt x="3882985" y="204597"/>
                </a:cubicBezTo>
                <a:cubicBezTo>
                  <a:pt x="3806519" y="204597"/>
                  <a:pt x="3737803" y="218031"/>
                  <a:pt x="3676838" y="244897"/>
                </a:cubicBezTo>
                <a:cubicBezTo>
                  <a:pt x="3615872" y="271763"/>
                  <a:pt x="3563689" y="308446"/>
                  <a:pt x="3520290" y="354945"/>
                </a:cubicBezTo>
                <a:cubicBezTo>
                  <a:pt x="3476891" y="401445"/>
                  <a:pt x="3443824" y="454660"/>
                  <a:pt x="3421092" y="514593"/>
                </a:cubicBezTo>
                <a:cubicBezTo>
                  <a:pt x="3398358" y="574525"/>
                  <a:pt x="3386992" y="637558"/>
                  <a:pt x="3386992" y="703691"/>
                </a:cubicBezTo>
                <a:lnTo>
                  <a:pt x="3315693" y="703691"/>
                </a:lnTo>
                <a:cubicBezTo>
                  <a:pt x="3315693" y="629291"/>
                  <a:pt x="3329126" y="557476"/>
                  <a:pt x="3355992" y="488243"/>
                </a:cubicBezTo>
                <a:cubicBezTo>
                  <a:pt x="3382859" y="419011"/>
                  <a:pt x="3421092" y="357012"/>
                  <a:pt x="3470691" y="302246"/>
                </a:cubicBezTo>
                <a:cubicBezTo>
                  <a:pt x="3520290" y="247480"/>
                  <a:pt x="3580739" y="203564"/>
                  <a:pt x="3652038" y="170498"/>
                </a:cubicBezTo>
                <a:cubicBezTo>
                  <a:pt x="3723337" y="137431"/>
                  <a:pt x="3803419" y="120899"/>
                  <a:pt x="3892285" y="120899"/>
                </a:cubicBezTo>
                <a:close/>
                <a:moveTo>
                  <a:pt x="719190" y="120899"/>
                </a:moveTo>
                <a:cubicBezTo>
                  <a:pt x="793589" y="120899"/>
                  <a:pt x="864888" y="135365"/>
                  <a:pt x="933087" y="164298"/>
                </a:cubicBezTo>
                <a:cubicBezTo>
                  <a:pt x="1001286" y="193230"/>
                  <a:pt x="1061219" y="233014"/>
                  <a:pt x="1112885" y="283646"/>
                </a:cubicBezTo>
                <a:cubicBezTo>
                  <a:pt x="1164550" y="334279"/>
                  <a:pt x="1205883" y="393695"/>
                  <a:pt x="1236882" y="461894"/>
                </a:cubicBezTo>
                <a:cubicBezTo>
                  <a:pt x="1267882" y="530093"/>
                  <a:pt x="1283382" y="604492"/>
                  <a:pt x="1283382" y="685091"/>
                </a:cubicBezTo>
                <a:cubicBezTo>
                  <a:pt x="1283382" y="813222"/>
                  <a:pt x="1249799" y="919138"/>
                  <a:pt x="1182634" y="1002836"/>
                </a:cubicBezTo>
                <a:cubicBezTo>
                  <a:pt x="1115468" y="1086535"/>
                  <a:pt x="1028152" y="1150084"/>
                  <a:pt x="920687" y="1193484"/>
                </a:cubicBezTo>
                <a:cubicBezTo>
                  <a:pt x="875221" y="1210017"/>
                  <a:pt x="830272" y="1221900"/>
                  <a:pt x="785839" y="1229133"/>
                </a:cubicBezTo>
                <a:cubicBezTo>
                  <a:pt x="741406" y="1236366"/>
                  <a:pt x="697490" y="1244633"/>
                  <a:pt x="654091" y="1253932"/>
                </a:cubicBezTo>
                <a:cubicBezTo>
                  <a:pt x="610692" y="1263232"/>
                  <a:pt x="567809" y="1275633"/>
                  <a:pt x="525442" y="1291132"/>
                </a:cubicBezTo>
                <a:cubicBezTo>
                  <a:pt x="483077" y="1306632"/>
                  <a:pt x="441227" y="1330915"/>
                  <a:pt x="399894" y="1363981"/>
                </a:cubicBezTo>
                <a:cubicBezTo>
                  <a:pt x="342028" y="1409447"/>
                  <a:pt x="295529" y="1463697"/>
                  <a:pt x="260397" y="1526729"/>
                </a:cubicBezTo>
                <a:cubicBezTo>
                  <a:pt x="225263" y="1589761"/>
                  <a:pt x="207697" y="1657444"/>
                  <a:pt x="207697" y="1729776"/>
                </a:cubicBezTo>
                <a:lnTo>
                  <a:pt x="207697" y="2303268"/>
                </a:lnTo>
                <a:lnTo>
                  <a:pt x="1348481" y="2303268"/>
                </a:lnTo>
                <a:lnTo>
                  <a:pt x="1348481" y="2371467"/>
                </a:lnTo>
                <a:lnTo>
                  <a:pt x="139498" y="2371467"/>
                </a:lnTo>
                <a:lnTo>
                  <a:pt x="139498" y="1729776"/>
                </a:lnTo>
                <a:cubicBezTo>
                  <a:pt x="139498" y="1642977"/>
                  <a:pt x="158614" y="1562895"/>
                  <a:pt x="196847" y="1489529"/>
                </a:cubicBezTo>
                <a:cubicBezTo>
                  <a:pt x="235080" y="1416164"/>
                  <a:pt x="287263" y="1355715"/>
                  <a:pt x="353395" y="1308182"/>
                </a:cubicBezTo>
                <a:cubicBezTo>
                  <a:pt x="396795" y="1277183"/>
                  <a:pt x="440710" y="1253416"/>
                  <a:pt x="485143" y="1236883"/>
                </a:cubicBezTo>
                <a:cubicBezTo>
                  <a:pt x="529576" y="1220350"/>
                  <a:pt x="574008" y="1206400"/>
                  <a:pt x="618441" y="1195034"/>
                </a:cubicBezTo>
                <a:cubicBezTo>
                  <a:pt x="662874" y="1183667"/>
                  <a:pt x="707307" y="1173334"/>
                  <a:pt x="751739" y="1164034"/>
                </a:cubicBezTo>
                <a:cubicBezTo>
                  <a:pt x="796172" y="1154734"/>
                  <a:pt x="841122" y="1141818"/>
                  <a:pt x="886587" y="1125285"/>
                </a:cubicBezTo>
                <a:cubicBezTo>
                  <a:pt x="987853" y="1090152"/>
                  <a:pt x="1067935" y="1035386"/>
                  <a:pt x="1126834" y="960987"/>
                </a:cubicBezTo>
                <a:cubicBezTo>
                  <a:pt x="1185733" y="886588"/>
                  <a:pt x="1215183" y="796689"/>
                  <a:pt x="1215183" y="691290"/>
                </a:cubicBezTo>
                <a:cubicBezTo>
                  <a:pt x="1215183" y="618958"/>
                  <a:pt x="1202266" y="552826"/>
                  <a:pt x="1176433" y="492893"/>
                </a:cubicBezTo>
                <a:cubicBezTo>
                  <a:pt x="1150600" y="432961"/>
                  <a:pt x="1114951" y="381812"/>
                  <a:pt x="1069485" y="339445"/>
                </a:cubicBezTo>
                <a:cubicBezTo>
                  <a:pt x="1024019" y="297079"/>
                  <a:pt x="970286" y="264013"/>
                  <a:pt x="908287" y="240247"/>
                </a:cubicBezTo>
                <a:cubicBezTo>
                  <a:pt x="846288" y="216481"/>
                  <a:pt x="780155" y="204597"/>
                  <a:pt x="709890" y="204597"/>
                </a:cubicBezTo>
                <a:cubicBezTo>
                  <a:pt x="633424" y="204597"/>
                  <a:pt x="564708" y="218031"/>
                  <a:pt x="503743" y="244897"/>
                </a:cubicBezTo>
                <a:cubicBezTo>
                  <a:pt x="442777" y="271763"/>
                  <a:pt x="390594" y="308446"/>
                  <a:pt x="347195" y="354945"/>
                </a:cubicBezTo>
                <a:cubicBezTo>
                  <a:pt x="303795" y="401445"/>
                  <a:pt x="270730" y="454660"/>
                  <a:pt x="247996" y="514593"/>
                </a:cubicBezTo>
                <a:cubicBezTo>
                  <a:pt x="225263" y="574525"/>
                  <a:pt x="213897" y="637558"/>
                  <a:pt x="213897" y="703691"/>
                </a:cubicBezTo>
                <a:lnTo>
                  <a:pt x="142598" y="703691"/>
                </a:lnTo>
                <a:cubicBezTo>
                  <a:pt x="142598" y="629291"/>
                  <a:pt x="156031" y="557476"/>
                  <a:pt x="182898" y="488243"/>
                </a:cubicBezTo>
                <a:cubicBezTo>
                  <a:pt x="209764" y="419011"/>
                  <a:pt x="247996" y="357012"/>
                  <a:pt x="297596" y="302246"/>
                </a:cubicBezTo>
                <a:cubicBezTo>
                  <a:pt x="347195" y="247480"/>
                  <a:pt x="407645" y="203564"/>
                  <a:pt x="478943" y="170498"/>
                </a:cubicBezTo>
                <a:cubicBezTo>
                  <a:pt x="550242" y="137431"/>
                  <a:pt x="630325" y="120899"/>
                  <a:pt x="719190" y="120899"/>
                </a:cubicBezTo>
                <a:close/>
                <a:moveTo>
                  <a:pt x="5457132" y="71299"/>
                </a:moveTo>
                <a:cubicBezTo>
                  <a:pt x="5376534" y="71299"/>
                  <a:pt x="5298002" y="86282"/>
                  <a:pt x="5221536" y="116249"/>
                </a:cubicBezTo>
                <a:cubicBezTo>
                  <a:pt x="5145070" y="146215"/>
                  <a:pt x="5077388" y="188065"/>
                  <a:pt x="5018489" y="241797"/>
                </a:cubicBezTo>
                <a:cubicBezTo>
                  <a:pt x="4959590" y="295530"/>
                  <a:pt x="4912057" y="360628"/>
                  <a:pt x="4875890" y="437094"/>
                </a:cubicBezTo>
                <a:cubicBezTo>
                  <a:pt x="4839724" y="513560"/>
                  <a:pt x="4821642" y="599325"/>
                  <a:pt x="4821642" y="694391"/>
                </a:cubicBezTo>
                <a:lnTo>
                  <a:pt x="4821642" y="1866174"/>
                </a:lnTo>
                <a:cubicBezTo>
                  <a:pt x="4821642" y="1959173"/>
                  <a:pt x="4839724" y="2043905"/>
                  <a:pt x="4875890" y="2120370"/>
                </a:cubicBezTo>
                <a:cubicBezTo>
                  <a:pt x="4912057" y="2196836"/>
                  <a:pt x="4959590" y="2262452"/>
                  <a:pt x="5018489" y="2317218"/>
                </a:cubicBezTo>
                <a:cubicBezTo>
                  <a:pt x="5077388" y="2371983"/>
                  <a:pt x="5145070" y="2413833"/>
                  <a:pt x="5221536" y="2442766"/>
                </a:cubicBezTo>
                <a:cubicBezTo>
                  <a:pt x="5298002" y="2471699"/>
                  <a:pt x="5376534" y="2486166"/>
                  <a:pt x="5457132" y="2486166"/>
                </a:cubicBezTo>
                <a:cubicBezTo>
                  <a:pt x="5537731" y="2486166"/>
                  <a:pt x="5615746" y="2471699"/>
                  <a:pt x="5691179" y="2442766"/>
                </a:cubicBezTo>
                <a:cubicBezTo>
                  <a:pt x="5766610" y="2413833"/>
                  <a:pt x="5833776" y="2371983"/>
                  <a:pt x="5892676" y="2317218"/>
                </a:cubicBezTo>
                <a:cubicBezTo>
                  <a:pt x="5951574" y="2262452"/>
                  <a:pt x="5999108" y="2196836"/>
                  <a:pt x="6035274" y="2120370"/>
                </a:cubicBezTo>
                <a:cubicBezTo>
                  <a:pt x="6071440" y="2043905"/>
                  <a:pt x="6089523" y="1959173"/>
                  <a:pt x="6089523" y="1866174"/>
                </a:cubicBezTo>
                <a:lnTo>
                  <a:pt x="6089523" y="694391"/>
                </a:lnTo>
                <a:cubicBezTo>
                  <a:pt x="6089523" y="599325"/>
                  <a:pt x="6071440" y="513560"/>
                  <a:pt x="6035274" y="437094"/>
                </a:cubicBezTo>
                <a:cubicBezTo>
                  <a:pt x="5999108" y="360628"/>
                  <a:pt x="5951574" y="295530"/>
                  <a:pt x="5892676" y="241797"/>
                </a:cubicBezTo>
                <a:cubicBezTo>
                  <a:pt x="5833776" y="188065"/>
                  <a:pt x="5766610" y="146215"/>
                  <a:pt x="5691179" y="116249"/>
                </a:cubicBezTo>
                <a:cubicBezTo>
                  <a:pt x="5615746" y="86282"/>
                  <a:pt x="5537731" y="71299"/>
                  <a:pt x="5457132" y="71299"/>
                </a:cubicBezTo>
                <a:close/>
                <a:moveTo>
                  <a:pt x="2284037" y="71299"/>
                </a:moveTo>
                <a:cubicBezTo>
                  <a:pt x="2203439" y="71299"/>
                  <a:pt x="2124906" y="86282"/>
                  <a:pt x="2048441" y="116249"/>
                </a:cubicBezTo>
                <a:cubicBezTo>
                  <a:pt x="1971975" y="146215"/>
                  <a:pt x="1904293" y="188065"/>
                  <a:pt x="1845393" y="241797"/>
                </a:cubicBezTo>
                <a:cubicBezTo>
                  <a:pt x="1786494" y="295530"/>
                  <a:pt x="1738962" y="360628"/>
                  <a:pt x="1702796" y="437094"/>
                </a:cubicBezTo>
                <a:cubicBezTo>
                  <a:pt x="1666630" y="513560"/>
                  <a:pt x="1648547" y="599325"/>
                  <a:pt x="1648547" y="694391"/>
                </a:cubicBezTo>
                <a:lnTo>
                  <a:pt x="1648547" y="1866174"/>
                </a:lnTo>
                <a:cubicBezTo>
                  <a:pt x="1648547" y="1959173"/>
                  <a:pt x="1666630" y="2043905"/>
                  <a:pt x="1702796" y="2120370"/>
                </a:cubicBezTo>
                <a:cubicBezTo>
                  <a:pt x="1738962" y="2196836"/>
                  <a:pt x="1786494" y="2262452"/>
                  <a:pt x="1845393" y="2317218"/>
                </a:cubicBezTo>
                <a:cubicBezTo>
                  <a:pt x="1904293" y="2371983"/>
                  <a:pt x="1971975" y="2413833"/>
                  <a:pt x="2048441" y="2442766"/>
                </a:cubicBezTo>
                <a:cubicBezTo>
                  <a:pt x="2124906" y="2471699"/>
                  <a:pt x="2203439" y="2486166"/>
                  <a:pt x="2284037" y="2486166"/>
                </a:cubicBezTo>
                <a:cubicBezTo>
                  <a:pt x="2364636" y="2486166"/>
                  <a:pt x="2442652" y="2471699"/>
                  <a:pt x="2518085" y="2442766"/>
                </a:cubicBezTo>
                <a:cubicBezTo>
                  <a:pt x="2593516" y="2413833"/>
                  <a:pt x="2660682" y="2371983"/>
                  <a:pt x="2719581" y="2317218"/>
                </a:cubicBezTo>
                <a:cubicBezTo>
                  <a:pt x="2778480" y="2262452"/>
                  <a:pt x="2826013" y="2196836"/>
                  <a:pt x="2862180" y="2120370"/>
                </a:cubicBezTo>
                <a:cubicBezTo>
                  <a:pt x="2898346" y="2043905"/>
                  <a:pt x="2916429" y="1959173"/>
                  <a:pt x="2916429" y="1866174"/>
                </a:cubicBezTo>
                <a:lnTo>
                  <a:pt x="2916429" y="694391"/>
                </a:lnTo>
                <a:cubicBezTo>
                  <a:pt x="2916429" y="599325"/>
                  <a:pt x="2898346" y="513560"/>
                  <a:pt x="2862180" y="437094"/>
                </a:cubicBezTo>
                <a:cubicBezTo>
                  <a:pt x="2826013" y="360628"/>
                  <a:pt x="2778480" y="295530"/>
                  <a:pt x="2719581" y="241797"/>
                </a:cubicBezTo>
                <a:cubicBezTo>
                  <a:pt x="2660682" y="188065"/>
                  <a:pt x="2593516" y="146215"/>
                  <a:pt x="2518085" y="116249"/>
                </a:cubicBezTo>
                <a:cubicBezTo>
                  <a:pt x="2442652" y="86282"/>
                  <a:pt x="2364636" y="71299"/>
                  <a:pt x="2284037" y="71299"/>
                </a:cubicBezTo>
                <a:close/>
                <a:moveTo>
                  <a:pt x="5457132" y="0"/>
                </a:moveTo>
                <a:cubicBezTo>
                  <a:pt x="5554264" y="0"/>
                  <a:pt x="5645712" y="17050"/>
                  <a:pt x="5731478" y="51149"/>
                </a:cubicBezTo>
                <a:cubicBezTo>
                  <a:pt x="5817244" y="85249"/>
                  <a:pt x="5891642" y="132782"/>
                  <a:pt x="5954675" y="193747"/>
                </a:cubicBezTo>
                <a:cubicBezTo>
                  <a:pt x="6017707" y="254713"/>
                  <a:pt x="6067824" y="328079"/>
                  <a:pt x="6105023" y="413845"/>
                </a:cubicBezTo>
                <a:cubicBezTo>
                  <a:pt x="6142222" y="499610"/>
                  <a:pt x="6160822" y="593125"/>
                  <a:pt x="6160822" y="694391"/>
                </a:cubicBezTo>
                <a:lnTo>
                  <a:pt x="6160822" y="1866174"/>
                </a:lnTo>
                <a:cubicBezTo>
                  <a:pt x="6160822" y="1967439"/>
                  <a:pt x="6142222" y="2060438"/>
                  <a:pt x="6105023" y="2145170"/>
                </a:cubicBezTo>
                <a:cubicBezTo>
                  <a:pt x="6067824" y="2229902"/>
                  <a:pt x="6017707" y="2303268"/>
                  <a:pt x="5954675" y="2365267"/>
                </a:cubicBezTo>
                <a:cubicBezTo>
                  <a:pt x="5891642" y="2427266"/>
                  <a:pt x="5817244" y="2475316"/>
                  <a:pt x="5731478" y="2509415"/>
                </a:cubicBezTo>
                <a:cubicBezTo>
                  <a:pt x="5645712" y="2543515"/>
                  <a:pt x="5554264" y="2560564"/>
                  <a:pt x="5457132" y="2560564"/>
                </a:cubicBezTo>
                <a:cubicBezTo>
                  <a:pt x="5360001" y="2560564"/>
                  <a:pt x="5268552" y="2543515"/>
                  <a:pt x="5182786" y="2509415"/>
                </a:cubicBezTo>
                <a:cubicBezTo>
                  <a:pt x="5097020" y="2475316"/>
                  <a:pt x="5022105" y="2427266"/>
                  <a:pt x="4958040" y="2365267"/>
                </a:cubicBezTo>
                <a:cubicBezTo>
                  <a:pt x="4893973" y="2303268"/>
                  <a:pt x="4843858" y="2229902"/>
                  <a:pt x="4807692" y="2145170"/>
                </a:cubicBezTo>
                <a:cubicBezTo>
                  <a:pt x="4771526" y="2060438"/>
                  <a:pt x="4753442" y="1967439"/>
                  <a:pt x="4753442" y="1866174"/>
                </a:cubicBezTo>
                <a:lnTo>
                  <a:pt x="4753442" y="694391"/>
                </a:lnTo>
                <a:cubicBezTo>
                  <a:pt x="4753442" y="593125"/>
                  <a:pt x="4771526" y="499610"/>
                  <a:pt x="4807692" y="413845"/>
                </a:cubicBezTo>
                <a:cubicBezTo>
                  <a:pt x="4843858" y="328079"/>
                  <a:pt x="4893973" y="254713"/>
                  <a:pt x="4958040" y="193747"/>
                </a:cubicBezTo>
                <a:cubicBezTo>
                  <a:pt x="5022105" y="132782"/>
                  <a:pt x="5097020" y="85249"/>
                  <a:pt x="5182786" y="51149"/>
                </a:cubicBezTo>
                <a:cubicBezTo>
                  <a:pt x="5268552" y="17050"/>
                  <a:pt x="5360001" y="0"/>
                  <a:pt x="5457132" y="0"/>
                </a:cubicBezTo>
                <a:close/>
                <a:moveTo>
                  <a:pt x="3882985" y="0"/>
                </a:moveTo>
                <a:cubicBezTo>
                  <a:pt x="3980117" y="0"/>
                  <a:pt x="4071566" y="14983"/>
                  <a:pt x="4157331" y="44950"/>
                </a:cubicBezTo>
                <a:cubicBezTo>
                  <a:pt x="4243096" y="74916"/>
                  <a:pt x="4317495" y="118832"/>
                  <a:pt x="4380528" y="176698"/>
                </a:cubicBezTo>
                <a:cubicBezTo>
                  <a:pt x="4443560" y="234564"/>
                  <a:pt x="4493677" y="304313"/>
                  <a:pt x="4530875" y="385945"/>
                </a:cubicBezTo>
                <a:cubicBezTo>
                  <a:pt x="4568075" y="467577"/>
                  <a:pt x="4586675" y="560059"/>
                  <a:pt x="4586675" y="663391"/>
                </a:cubicBezTo>
                <a:cubicBezTo>
                  <a:pt x="4586675" y="836988"/>
                  <a:pt x="4547409" y="974937"/>
                  <a:pt x="4468877" y="1077235"/>
                </a:cubicBezTo>
                <a:cubicBezTo>
                  <a:pt x="4390344" y="1179534"/>
                  <a:pt x="4283912" y="1257549"/>
                  <a:pt x="4149582" y="1311282"/>
                </a:cubicBezTo>
                <a:cubicBezTo>
                  <a:pt x="4108248" y="1329882"/>
                  <a:pt x="4066916" y="1342798"/>
                  <a:pt x="4025583" y="1350031"/>
                </a:cubicBezTo>
                <a:cubicBezTo>
                  <a:pt x="3984250" y="1357265"/>
                  <a:pt x="3942401" y="1364498"/>
                  <a:pt x="3900035" y="1371731"/>
                </a:cubicBezTo>
                <a:cubicBezTo>
                  <a:pt x="3857668" y="1378964"/>
                  <a:pt x="3815302" y="1389297"/>
                  <a:pt x="3772937" y="1402731"/>
                </a:cubicBezTo>
                <a:cubicBezTo>
                  <a:pt x="3730570" y="1416164"/>
                  <a:pt x="3687688" y="1438380"/>
                  <a:pt x="3644288" y="1469380"/>
                </a:cubicBezTo>
                <a:cubicBezTo>
                  <a:pt x="3563689" y="1525179"/>
                  <a:pt x="3523390" y="1611978"/>
                  <a:pt x="3523390" y="1729776"/>
                </a:cubicBezTo>
                <a:lnTo>
                  <a:pt x="3523390" y="2163770"/>
                </a:lnTo>
                <a:lnTo>
                  <a:pt x="4521576" y="2163770"/>
                </a:lnTo>
                <a:lnTo>
                  <a:pt x="4521576" y="2231969"/>
                </a:lnTo>
                <a:lnTo>
                  <a:pt x="3452091" y="2231969"/>
                </a:lnTo>
                <a:lnTo>
                  <a:pt x="3452091" y="1729776"/>
                </a:lnTo>
                <a:cubicBezTo>
                  <a:pt x="3452091" y="1663643"/>
                  <a:pt x="3466041" y="1603711"/>
                  <a:pt x="3493940" y="1549979"/>
                </a:cubicBezTo>
                <a:cubicBezTo>
                  <a:pt x="3521840" y="1496246"/>
                  <a:pt x="3559556" y="1451813"/>
                  <a:pt x="3607089" y="1416681"/>
                </a:cubicBezTo>
                <a:cubicBezTo>
                  <a:pt x="3650488" y="1385681"/>
                  <a:pt x="3693371" y="1362431"/>
                  <a:pt x="3735737" y="1346932"/>
                </a:cubicBezTo>
                <a:cubicBezTo>
                  <a:pt x="3778103" y="1331431"/>
                  <a:pt x="3820986" y="1319032"/>
                  <a:pt x="3864385" y="1309732"/>
                </a:cubicBezTo>
                <a:cubicBezTo>
                  <a:pt x="3907785" y="1300432"/>
                  <a:pt x="3950667" y="1292682"/>
                  <a:pt x="3993034" y="1286482"/>
                </a:cubicBezTo>
                <a:cubicBezTo>
                  <a:pt x="4035400" y="1280283"/>
                  <a:pt x="4077249" y="1268916"/>
                  <a:pt x="4118582" y="1252383"/>
                </a:cubicBezTo>
                <a:cubicBezTo>
                  <a:pt x="4242580" y="1206917"/>
                  <a:pt x="4339712" y="1135618"/>
                  <a:pt x="4409978" y="1038486"/>
                </a:cubicBezTo>
                <a:cubicBezTo>
                  <a:pt x="4480243" y="941354"/>
                  <a:pt x="4515376" y="818389"/>
                  <a:pt x="4515376" y="669591"/>
                </a:cubicBezTo>
                <a:cubicBezTo>
                  <a:pt x="4515376" y="582792"/>
                  <a:pt x="4498842" y="501677"/>
                  <a:pt x="4465777" y="426244"/>
                </a:cubicBezTo>
                <a:cubicBezTo>
                  <a:pt x="4432710" y="350812"/>
                  <a:pt x="4387761" y="286230"/>
                  <a:pt x="4330929" y="232497"/>
                </a:cubicBezTo>
                <a:cubicBezTo>
                  <a:pt x="4274096" y="178765"/>
                  <a:pt x="4206931" y="136398"/>
                  <a:pt x="4129431" y="105399"/>
                </a:cubicBezTo>
                <a:cubicBezTo>
                  <a:pt x="4051933" y="74399"/>
                  <a:pt x="3969784" y="58899"/>
                  <a:pt x="3882985" y="58899"/>
                </a:cubicBezTo>
                <a:cubicBezTo>
                  <a:pt x="3785853" y="58899"/>
                  <a:pt x="3698021" y="76465"/>
                  <a:pt x="3619488" y="111599"/>
                </a:cubicBezTo>
                <a:cubicBezTo>
                  <a:pt x="3540956" y="146731"/>
                  <a:pt x="3473791" y="193747"/>
                  <a:pt x="3417992" y="252647"/>
                </a:cubicBezTo>
                <a:cubicBezTo>
                  <a:pt x="3362192" y="311546"/>
                  <a:pt x="3319309" y="380262"/>
                  <a:pt x="3289343" y="458794"/>
                </a:cubicBezTo>
                <a:cubicBezTo>
                  <a:pt x="3259377" y="537326"/>
                  <a:pt x="3244394" y="618958"/>
                  <a:pt x="3244394" y="703691"/>
                </a:cubicBezTo>
                <a:lnTo>
                  <a:pt x="3176195" y="703691"/>
                </a:lnTo>
                <a:cubicBezTo>
                  <a:pt x="3176195" y="606559"/>
                  <a:pt x="3193245" y="515110"/>
                  <a:pt x="3227344" y="429344"/>
                </a:cubicBezTo>
                <a:cubicBezTo>
                  <a:pt x="3261444" y="343579"/>
                  <a:pt x="3309493" y="269180"/>
                  <a:pt x="3371492" y="206147"/>
                </a:cubicBezTo>
                <a:cubicBezTo>
                  <a:pt x="3433491" y="143115"/>
                  <a:pt x="3507891" y="92999"/>
                  <a:pt x="3594689" y="55799"/>
                </a:cubicBezTo>
                <a:cubicBezTo>
                  <a:pt x="3681488" y="18600"/>
                  <a:pt x="3777587" y="0"/>
                  <a:pt x="3882985" y="0"/>
                </a:cubicBezTo>
                <a:close/>
                <a:moveTo>
                  <a:pt x="2284037" y="0"/>
                </a:moveTo>
                <a:cubicBezTo>
                  <a:pt x="2381169" y="0"/>
                  <a:pt x="2472619" y="17050"/>
                  <a:pt x="2558384" y="51149"/>
                </a:cubicBezTo>
                <a:cubicBezTo>
                  <a:pt x="2644149" y="85249"/>
                  <a:pt x="2718548" y="132782"/>
                  <a:pt x="2781581" y="193747"/>
                </a:cubicBezTo>
                <a:cubicBezTo>
                  <a:pt x="2844613" y="254713"/>
                  <a:pt x="2894729" y="328079"/>
                  <a:pt x="2931928" y="413845"/>
                </a:cubicBezTo>
                <a:cubicBezTo>
                  <a:pt x="2969128" y="499610"/>
                  <a:pt x="2987728" y="593125"/>
                  <a:pt x="2987728" y="694391"/>
                </a:cubicBezTo>
                <a:lnTo>
                  <a:pt x="2987728" y="1866174"/>
                </a:lnTo>
                <a:cubicBezTo>
                  <a:pt x="2987728" y="1967439"/>
                  <a:pt x="2969128" y="2060438"/>
                  <a:pt x="2931928" y="2145170"/>
                </a:cubicBezTo>
                <a:cubicBezTo>
                  <a:pt x="2894729" y="2229902"/>
                  <a:pt x="2844613" y="2303268"/>
                  <a:pt x="2781581" y="2365267"/>
                </a:cubicBezTo>
                <a:cubicBezTo>
                  <a:pt x="2718548" y="2427266"/>
                  <a:pt x="2644149" y="2475316"/>
                  <a:pt x="2558384" y="2509415"/>
                </a:cubicBezTo>
                <a:cubicBezTo>
                  <a:pt x="2472619" y="2543515"/>
                  <a:pt x="2381169" y="2560564"/>
                  <a:pt x="2284037" y="2560564"/>
                </a:cubicBezTo>
                <a:cubicBezTo>
                  <a:pt x="2186905" y="2560564"/>
                  <a:pt x="2095457" y="2543515"/>
                  <a:pt x="2009691" y="2509415"/>
                </a:cubicBezTo>
                <a:cubicBezTo>
                  <a:pt x="1923926" y="2475316"/>
                  <a:pt x="1849010" y="2427266"/>
                  <a:pt x="1784945" y="2365267"/>
                </a:cubicBezTo>
                <a:cubicBezTo>
                  <a:pt x="1720879" y="2303268"/>
                  <a:pt x="1670763" y="2229902"/>
                  <a:pt x="1634597" y="2145170"/>
                </a:cubicBezTo>
                <a:cubicBezTo>
                  <a:pt x="1598431" y="2060438"/>
                  <a:pt x="1580348" y="1967439"/>
                  <a:pt x="1580348" y="1866174"/>
                </a:cubicBezTo>
                <a:lnTo>
                  <a:pt x="1580348" y="694391"/>
                </a:lnTo>
                <a:cubicBezTo>
                  <a:pt x="1580348" y="593125"/>
                  <a:pt x="1598431" y="499610"/>
                  <a:pt x="1634597" y="413845"/>
                </a:cubicBezTo>
                <a:cubicBezTo>
                  <a:pt x="1670763" y="328079"/>
                  <a:pt x="1720879" y="254713"/>
                  <a:pt x="1784945" y="193747"/>
                </a:cubicBezTo>
                <a:cubicBezTo>
                  <a:pt x="1849010" y="132782"/>
                  <a:pt x="1923926" y="85249"/>
                  <a:pt x="2009691" y="51149"/>
                </a:cubicBezTo>
                <a:cubicBezTo>
                  <a:pt x="2095457" y="17050"/>
                  <a:pt x="2186905" y="0"/>
                  <a:pt x="2284037" y="0"/>
                </a:cubicBezTo>
                <a:close/>
                <a:moveTo>
                  <a:pt x="709890" y="0"/>
                </a:moveTo>
                <a:cubicBezTo>
                  <a:pt x="807022" y="0"/>
                  <a:pt x="898471" y="14983"/>
                  <a:pt x="984236" y="44950"/>
                </a:cubicBezTo>
                <a:cubicBezTo>
                  <a:pt x="1070001" y="74916"/>
                  <a:pt x="1144401" y="118832"/>
                  <a:pt x="1207433" y="176698"/>
                </a:cubicBezTo>
                <a:cubicBezTo>
                  <a:pt x="1270466" y="234564"/>
                  <a:pt x="1320581" y="304313"/>
                  <a:pt x="1357781" y="385945"/>
                </a:cubicBezTo>
                <a:cubicBezTo>
                  <a:pt x="1394980" y="467577"/>
                  <a:pt x="1413580" y="560059"/>
                  <a:pt x="1413580" y="663391"/>
                </a:cubicBezTo>
                <a:cubicBezTo>
                  <a:pt x="1413580" y="836988"/>
                  <a:pt x="1374314" y="974937"/>
                  <a:pt x="1295782" y="1077235"/>
                </a:cubicBezTo>
                <a:cubicBezTo>
                  <a:pt x="1217249" y="1179534"/>
                  <a:pt x="1110817" y="1257549"/>
                  <a:pt x="976486" y="1311282"/>
                </a:cubicBezTo>
                <a:cubicBezTo>
                  <a:pt x="935153" y="1329882"/>
                  <a:pt x="893821" y="1342798"/>
                  <a:pt x="852488" y="1350031"/>
                </a:cubicBezTo>
                <a:cubicBezTo>
                  <a:pt x="811155" y="1357265"/>
                  <a:pt x="769306" y="1364498"/>
                  <a:pt x="726940" y="1371731"/>
                </a:cubicBezTo>
                <a:cubicBezTo>
                  <a:pt x="684574" y="1378964"/>
                  <a:pt x="642207" y="1389297"/>
                  <a:pt x="599842" y="1402731"/>
                </a:cubicBezTo>
                <a:cubicBezTo>
                  <a:pt x="557475" y="1416164"/>
                  <a:pt x="514593" y="1438380"/>
                  <a:pt x="471193" y="1469380"/>
                </a:cubicBezTo>
                <a:cubicBezTo>
                  <a:pt x="390594" y="1525179"/>
                  <a:pt x="350295" y="1611978"/>
                  <a:pt x="350295" y="1729776"/>
                </a:cubicBezTo>
                <a:lnTo>
                  <a:pt x="350295" y="2163770"/>
                </a:lnTo>
                <a:lnTo>
                  <a:pt x="1348481" y="2163770"/>
                </a:lnTo>
                <a:lnTo>
                  <a:pt x="1348481" y="2231969"/>
                </a:lnTo>
                <a:lnTo>
                  <a:pt x="278996" y="2231969"/>
                </a:lnTo>
                <a:lnTo>
                  <a:pt x="278996" y="1729776"/>
                </a:lnTo>
                <a:cubicBezTo>
                  <a:pt x="278996" y="1663643"/>
                  <a:pt x="292946" y="1603711"/>
                  <a:pt x="320846" y="1549979"/>
                </a:cubicBezTo>
                <a:cubicBezTo>
                  <a:pt x="348745" y="1496246"/>
                  <a:pt x="386461" y="1451813"/>
                  <a:pt x="433994" y="1416681"/>
                </a:cubicBezTo>
                <a:cubicBezTo>
                  <a:pt x="477393" y="1385681"/>
                  <a:pt x="520276" y="1362431"/>
                  <a:pt x="562642" y="1346932"/>
                </a:cubicBezTo>
                <a:cubicBezTo>
                  <a:pt x="605008" y="1331431"/>
                  <a:pt x="647891" y="1319032"/>
                  <a:pt x="691291" y="1309732"/>
                </a:cubicBezTo>
                <a:cubicBezTo>
                  <a:pt x="734690" y="1300432"/>
                  <a:pt x="777572" y="1292682"/>
                  <a:pt x="819938" y="1286482"/>
                </a:cubicBezTo>
                <a:cubicBezTo>
                  <a:pt x="862305" y="1280283"/>
                  <a:pt x="904154" y="1268916"/>
                  <a:pt x="945487" y="1252383"/>
                </a:cubicBezTo>
                <a:cubicBezTo>
                  <a:pt x="1069485" y="1206917"/>
                  <a:pt x="1166617" y="1135618"/>
                  <a:pt x="1236882" y="1038486"/>
                </a:cubicBezTo>
                <a:cubicBezTo>
                  <a:pt x="1307148" y="941354"/>
                  <a:pt x="1342281" y="818389"/>
                  <a:pt x="1342281" y="669591"/>
                </a:cubicBezTo>
                <a:cubicBezTo>
                  <a:pt x="1342281" y="582792"/>
                  <a:pt x="1325749" y="501677"/>
                  <a:pt x="1292682" y="426244"/>
                </a:cubicBezTo>
                <a:cubicBezTo>
                  <a:pt x="1259616" y="350812"/>
                  <a:pt x="1214666" y="286230"/>
                  <a:pt x="1157833" y="232497"/>
                </a:cubicBezTo>
                <a:cubicBezTo>
                  <a:pt x="1101002" y="178765"/>
                  <a:pt x="1033835" y="136398"/>
                  <a:pt x="956337" y="105399"/>
                </a:cubicBezTo>
                <a:cubicBezTo>
                  <a:pt x="878838" y="74399"/>
                  <a:pt x="796689" y="58899"/>
                  <a:pt x="709890" y="58899"/>
                </a:cubicBezTo>
                <a:cubicBezTo>
                  <a:pt x="612758" y="58899"/>
                  <a:pt x="524926" y="76465"/>
                  <a:pt x="446394" y="111599"/>
                </a:cubicBezTo>
                <a:cubicBezTo>
                  <a:pt x="367862" y="146731"/>
                  <a:pt x="300696" y="193747"/>
                  <a:pt x="244896" y="252647"/>
                </a:cubicBezTo>
                <a:cubicBezTo>
                  <a:pt x="189097" y="311546"/>
                  <a:pt x="146215" y="380262"/>
                  <a:pt x="116249" y="458794"/>
                </a:cubicBezTo>
                <a:cubicBezTo>
                  <a:pt x="86282" y="537326"/>
                  <a:pt x="71299" y="618958"/>
                  <a:pt x="71299" y="703691"/>
                </a:cubicBezTo>
                <a:lnTo>
                  <a:pt x="3100" y="703691"/>
                </a:lnTo>
                <a:cubicBezTo>
                  <a:pt x="3100" y="606559"/>
                  <a:pt x="20149" y="515110"/>
                  <a:pt x="54249" y="429344"/>
                </a:cubicBezTo>
                <a:cubicBezTo>
                  <a:pt x="88349" y="343579"/>
                  <a:pt x="136398" y="269180"/>
                  <a:pt x="198397" y="206147"/>
                </a:cubicBezTo>
                <a:cubicBezTo>
                  <a:pt x="260397" y="143115"/>
                  <a:pt x="334795" y="92999"/>
                  <a:pt x="421594" y="55799"/>
                </a:cubicBezTo>
                <a:cubicBezTo>
                  <a:pt x="508393" y="18600"/>
                  <a:pt x="604491" y="0"/>
                  <a:pt x="7098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F30112-6E46-4C30-80D4-674F8F628C5C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754C04-90AB-4D94-950B-8DC6B553DDFE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1C972B-1162-4128-B6F8-9F151153907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4ADF95AB-D82E-44B3-9712-91E69FA9FE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FC1CC572-E997-4F27-A850-C49E7CC95E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c6b6852a-8caa-4624-bd4b-b59c68b17755">
                <a:extLst>
                  <a:ext uri="{FF2B5EF4-FFF2-40B4-BE49-F238E27FC236}">
                    <a16:creationId xmlns:a16="http://schemas.microsoft.com/office/drawing/2014/main" id="{9D119298-9DC2-43EA-B426-33F3D969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3789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FDA0D95-A627-4271-9689-314C1FCE7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4951" y="1962992"/>
            <a:ext cx="2462046" cy="3630274"/>
          </a:xfrm>
          <a:custGeom>
            <a:avLst/>
            <a:gdLst>
              <a:gd name="connsiteX0" fmla="*/ 543258 w 2462046"/>
              <a:gd name="connsiteY0" fmla="*/ 0 h 3630274"/>
              <a:gd name="connsiteX1" fmla="*/ 2462046 w 2462046"/>
              <a:gd name="connsiteY1" fmla="*/ 0 h 3630274"/>
              <a:gd name="connsiteX2" fmla="*/ 2462046 w 2462046"/>
              <a:gd name="connsiteY2" fmla="*/ 3630274 h 3630274"/>
              <a:gd name="connsiteX3" fmla="*/ 536740 w 2462046"/>
              <a:gd name="connsiteY3" fmla="*/ 3630274 h 3630274"/>
              <a:gd name="connsiteX4" fmla="*/ 536740 w 2462046"/>
              <a:gd name="connsiteY4" fmla="*/ 3626439 h 3630274"/>
              <a:gd name="connsiteX5" fmla="*/ 0 w 2462046"/>
              <a:gd name="connsiteY5" fmla="*/ 3152757 h 3630274"/>
              <a:gd name="connsiteX6" fmla="*/ 0 w 2462046"/>
              <a:gd name="connsiteY6" fmla="*/ 3039612 h 3630274"/>
              <a:gd name="connsiteX7" fmla="*/ 60845 w 2462046"/>
              <a:gd name="connsiteY7" fmla="*/ 3039612 h 3630274"/>
              <a:gd name="connsiteX8" fmla="*/ 123864 w 2462046"/>
              <a:gd name="connsiteY8" fmla="*/ 2983996 h 3630274"/>
              <a:gd name="connsiteX9" fmla="*/ 60845 w 2462046"/>
              <a:gd name="connsiteY9" fmla="*/ 2928383 h 3630274"/>
              <a:gd name="connsiteX10" fmla="*/ 0 w 2462046"/>
              <a:gd name="connsiteY10" fmla="*/ 2928383 h 3630274"/>
              <a:gd name="connsiteX11" fmla="*/ 0 w 2462046"/>
              <a:gd name="connsiteY11" fmla="*/ 2780717 h 3630274"/>
              <a:gd name="connsiteX12" fmla="*/ 60845 w 2462046"/>
              <a:gd name="connsiteY12" fmla="*/ 2780717 h 3630274"/>
              <a:gd name="connsiteX13" fmla="*/ 123864 w 2462046"/>
              <a:gd name="connsiteY13" fmla="*/ 2725103 h 3630274"/>
              <a:gd name="connsiteX14" fmla="*/ 60845 w 2462046"/>
              <a:gd name="connsiteY14" fmla="*/ 2669488 h 3630274"/>
              <a:gd name="connsiteX15" fmla="*/ 0 w 2462046"/>
              <a:gd name="connsiteY15" fmla="*/ 2669488 h 3630274"/>
              <a:gd name="connsiteX16" fmla="*/ 0 w 2462046"/>
              <a:gd name="connsiteY16" fmla="*/ 2521823 h 3630274"/>
              <a:gd name="connsiteX17" fmla="*/ 60845 w 2462046"/>
              <a:gd name="connsiteY17" fmla="*/ 2521823 h 3630274"/>
              <a:gd name="connsiteX18" fmla="*/ 106480 w 2462046"/>
              <a:gd name="connsiteY18" fmla="*/ 2504563 h 3630274"/>
              <a:gd name="connsiteX19" fmla="*/ 123864 w 2462046"/>
              <a:gd name="connsiteY19" fmla="*/ 2466208 h 3630274"/>
              <a:gd name="connsiteX20" fmla="*/ 60845 w 2462046"/>
              <a:gd name="connsiteY20" fmla="*/ 2410595 h 3630274"/>
              <a:gd name="connsiteX21" fmla="*/ 0 w 2462046"/>
              <a:gd name="connsiteY21" fmla="*/ 2410595 h 3630274"/>
              <a:gd name="connsiteX22" fmla="*/ 0 w 2462046"/>
              <a:gd name="connsiteY22" fmla="*/ 2262928 h 3630274"/>
              <a:gd name="connsiteX23" fmla="*/ 60845 w 2462046"/>
              <a:gd name="connsiteY23" fmla="*/ 2262928 h 3630274"/>
              <a:gd name="connsiteX24" fmla="*/ 123864 w 2462046"/>
              <a:gd name="connsiteY24" fmla="*/ 2207315 h 3630274"/>
              <a:gd name="connsiteX25" fmla="*/ 60845 w 2462046"/>
              <a:gd name="connsiteY25" fmla="*/ 2151699 h 3630274"/>
              <a:gd name="connsiteX26" fmla="*/ 0 w 2462046"/>
              <a:gd name="connsiteY26" fmla="*/ 2151699 h 3630274"/>
              <a:gd name="connsiteX27" fmla="*/ 0 w 2462046"/>
              <a:gd name="connsiteY27" fmla="*/ 2004035 h 3630274"/>
              <a:gd name="connsiteX28" fmla="*/ 60845 w 2462046"/>
              <a:gd name="connsiteY28" fmla="*/ 2004035 h 3630274"/>
              <a:gd name="connsiteX29" fmla="*/ 123864 w 2462046"/>
              <a:gd name="connsiteY29" fmla="*/ 1948419 h 3630274"/>
              <a:gd name="connsiteX30" fmla="*/ 60845 w 2462046"/>
              <a:gd name="connsiteY30" fmla="*/ 1892806 h 3630274"/>
              <a:gd name="connsiteX31" fmla="*/ 0 w 2462046"/>
              <a:gd name="connsiteY31" fmla="*/ 1892806 h 3630274"/>
              <a:gd name="connsiteX32" fmla="*/ 0 w 2462046"/>
              <a:gd name="connsiteY32" fmla="*/ 1745139 h 3630274"/>
              <a:gd name="connsiteX33" fmla="*/ 60845 w 2462046"/>
              <a:gd name="connsiteY33" fmla="*/ 1745139 h 3630274"/>
              <a:gd name="connsiteX34" fmla="*/ 123864 w 2462046"/>
              <a:gd name="connsiteY34" fmla="*/ 1689526 h 3630274"/>
              <a:gd name="connsiteX35" fmla="*/ 60845 w 2462046"/>
              <a:gd name="connsiteY35" fmla="*/ 1633911 h 3630274"/>
              <a:gd name="connsiteX36" fmla="*/ 0 w 2462046"/>
              <a:gd name="connsiteY36" fmla="*/ 1633911 h 3630274"/>
              <a:gd name="connsiteX37" fmla="*/ 0 w 2462046"/>
              <a:gd name="connsiteY37" fmla="*/ 1486246 h 3630274"/>
              <a:gd name="connsiteX38" fmla="*/ 60845 w 2462046"/>
              <a:gd name="connsiteY38" fmla="*/ 1486246 h 3630274"/>
              <a:gd name="connsiteX39" fmla="*/ 106480 w 2462046"/>
              <a:gd name="connsiteY39" fmla="*/ 1470904 h 3630274"/>
              <a:gd name="connsiteX40" fmla="*/ 123864 w 2462046"/>
              <a:gd name="connsiteY40" fmla="*/ 1432550 h 3630274"/>
              <a:gd name="connsiteX41" fmla="*/ 60845 w 2462046"/>
              <a:gd name="connsiteY41" fmla="*/ 1376934 h 3630274"/>
              <a:gd name="connsiteX42" fmla="*/ 0 w 2462046"/>
              <a:gd name="connsiteY42" fmla="*/ 1376934 h 3630274"/>
              <a:gd name="connsiteX43" fmla="*/ 0 w 2462046"/>
              <a:gd name="connsiteY43" fmla="*/ 1229270 h 3630274"/>
              <a:gd name="connsiteX44" fmla="*/ 60845 w 2462046"/>
              <a:gd name="connsiteY44" fmla="*/ 1229270 h 3630274"/>
              <a:gd name="connsiteX45" fmla="*/ 123864 w 2462046"/>
              <a:gd name="connsiteY45" fmla="*/ 1173654 h 3630274"/>
              <a:gd name="connsiteX46" fmla="*/ 60845 w 2462046"/>
              <a:gd name="connsiteY46" fmla="*/ 1118041 h 3630274"/>
              <a:gd name="connsiteX47" fmla="*/ 0 w 2462046"/>
              <a:gd name="connsiteY47" fmla="*/ 1118041 h 3630274"/>
              <a:gd name="connsiteX48" fmla="*/ 0 w 2462046"/>
              <a:gd name="connsiteY48" fmla="*/ 970374 h 3630274"/>
              <a:gd name="connsiteX49" fmla="*/ 60845 w 2462046"/>
              <a:gd name="connsiteY49" fmla="*/ 970374 h 3630274"/>
              <a:gd name="connsiteX50" fmla="*/ 123864 w 2462046"/>
              <a:gd name="connsiteY50" fmla="*/ 914761 h 3630274"/>
              <a:gd name="connsiteX51" fmla="*/ 60845 w 2462046"/>
              <a:gd name="connsiteY51" fmla="*/ 859146 h 3630274"/>
              <a:gd name="connsiteX52" fmla="*/ 0 w 2462046"/>
              <a:gd name="connsiteY52" fmla="*/ 859146 h 3630274"/>
              <a:gd name="connsiteX53" fmla="*/ 0 w 2462046"/>
              <a:gd name="connsiteY53" fmla="*/ 711481 h 3630274"/>
              <a:gd name="connsiteX54" fmla="*/ 60845 w 2462046"/>
              <a:gd name="connsiteY54" fmla="*/ 711481 h 3630274"/>
              <a:gd name="connsiteX55" fmla="*/ 123864 w 2462046"/>
              <a:gd name="connsiteY55" fmla="*/ 655866 h 3630274"/>
              <a:gd name="connsiteX56" fmla="*/ 60845 w 2462046"/>
              <a:gd name="connsiteY56" fmla="*/ 600252 h 3630274"/>
              <a:gd name="connsiteX57" fmla="*/ 0 w 2462046"/>
              <a:gd name="connsiteY57" fmla="*/ 600252 h 3630274"/>
              <a:gd name="connsiteX58" fmla="*/ 0 w 2462046"/>
              <a:gd name="connsiteY58" fmla="*/ 481353 h 3630274"/>
              <a:gd name="connsiteX59" fmla="*/ 6520 w 2462046"/>
              <a:gd name="connsiteY59" fmla="*/ 481353 h 3630274"/>
              <a:gd name="connsiteX60" fmla="*/ 543258 w 2462046"/>
              <a:gd name="connsiteY60" fmla="*/ 9590 h 3630274"/>
              <a:gd name="connsiteX61" fmla="*/ 543258 w 2462046"/>
              <a:gd name="connsiteY61" fmla="*/ 0 h 363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462046" h="3630274">
                <a:moveTo>
                  <a:pt x="543258" y="0"/>
                </a:moveTo>
                <a:lnTo>
                  <a:pt x="2462046" y="0"/>
                </a:lnTo>
                <a:lnTo>
                  <a:pt x="2462046" y="3630274"/>
                </a:lnTo>
                <a:lnTo>
                  <a:pt x="536740" y="3630274"/>
                </a:lnTo>
                <a:lnTo>
                  <a:pt x="536740" y="3626439"/>
                </a:lnTo>
                <a:cubicBezTo>
                  <a:pt x="536740" y="3365627"/>
                  <a:pt x="297707" y="3152757"/>
                  <a:pt x="0" y="3152757"/>
                </a:cubicBezTo>
                <a:lnTo>
                  <a:pt x="0" y="3039612"/>
                </a:lnTo>
                <a:lnTo>
                  <a:pt x="60845" y="3039612"/>
                </a:lnTo>
                <a:cubicBezTo>
                  <a:pt x="95613" y="3039612"/>
                  <a:pt x="123864" y="3014680"/>
                  <a:pt x="123864" y="2983996"/>
                </a:cubicBezTo>
                <a:cubicBezTo>
                  <a:pt x="123864" y="2953313"/>
                  <a:pt x="95613" y="2928383"/>
                  <a:pt x="60845" y="2928383"/>
                </a:cubicBezTo>
                <a:lnTo>
                  <a:pt x="0" y="2928383"/>
                </a:lnTo>
                <a:lnTo>
                  <a:pt x="0" y="2780717"/>
                </a:lnTo>
                <a:lnTo>
                  <a:pt x="60845" y="2780717"/>
                </a:lnTo>
                <a:cubicBezTo>
                  <a:pt x="95613" y="2780717"/>
                  <a:pt x="123864" y="2755787"/>
                  <a:pt x="123864" y="2725103"/>
                </a:cubicBezTo>
                <a:cubicBezTo>
                  <a:pt x="123864" y="2694419"/>
                  <a:pt x="95613" y="2669488"/>
                  <a:pt x="60845" y="2669488"/>
                </a:cubicBezTo>
                <a:lnTo>
                  <a:pt x="0" y="2669488"/>
                </a:lnTo>
                <a:lnTo>
                  <a:pt x="0" y="2521823"/>
                </a:lnTo>
                <a:lnTo>
                  <a:pt x="60845" y="2521823"/>
                </a:lnTo>
                <a:cubicBezTo>
                  <a:pt x="78229" y="2521823"/>
                  <a:pt x="93442" y="2516069"/>
                  <a:pt x="106480" y="2504563"/>
                </a:cubicBezTo>
                <a:cubicBezTo>
                  <a:pt x="117344" y="2494975"/>
                  <a:pt x="123864" y="2481550"/>
                  <a:pt x="123864" y="2466208"/>
                </a:cubicBezTo>
                <a:cubicBezTo>
                  <a:pt x="123864" y="2435524"/>
                  <a:pt x="95613" y="2410595"/>
                  <a:pt x="60845" y="2410595"/>
                </a:cubicBezTo>
                <a:lnTo>
                  <a:pt x="0" y="2410595"/>
                </a:lnTo>
                <a:lnTo>
                  <a:pt x="0" y="2262928"/>
                </a:lnTo>
                <a:lnTo>
                  <a:pt x="60845" y="2262928"/>
                </a:lnTo>
                <a:cubicBezTo>
                  <a:pt x="95613" y="2262928"/>
                  <a:pt x="123864" y="2237998"/>
                  <a:pt x="123864" y="2207315"/>
                </a:cubicBezTo>
                <a:cubicBezTo>
                  <a:pt x="123864" y="2176631"/>
                  <a:pt x="95613" y="2151699"/>
                  <a:pt x="60845" y="2151699"/>
                </a:cubicBezTo>
                <a:lnTo>
                  <a:pt x="0" y="2151699"/>
                </a:lnTo>
                <a:lnTo>
                  <a:pt x="0" y="2004035"/>
                </a:lnTo>
                <a:lnTo>
                  <a:pt x="60845" y="2004035"/>
                </a:lnTo>
                <a:cubicBezTo>
                  <a:pt x="95613" y="2004035"/>
                  <a:pt x="123864" y="1979103"/>
                  <a:pt x="123864" y="1948419"/>
                </a:cubicBezTo>
                <a:cubicBezTo>
                  <a:pt x="123864" y="1917736"/>
                  <a:pt x="95613" y="1892806"/>
                  <a:pt x="60845" y="1892806"/>
                </a:cubicBezTo>
                <a:lnTo>
                  <a:pt x="0" y="1892806"/>
                </a:lnTo>
                <a:lnTo>
                  <a:pt x="0" y="1745139"/>
                </a:lnTo>
                <a:lnTo>
                  <a:pt x="60845" y="1745139"/>
                </a:lnTo>
                <a:cubicBezTo>
                  <a:pt x="95613" y="1745139"/>
                  <a:pt x="123864" y="1720210"/>
                  <a:pt x="123864" y="1689526"/>
                </a:cubicBezTo>
                <a:cubicBezTo>
                  <a:pt x="123864" y="1658842"/>
                  <a:pt x="95613" y="1633911"/>
                  <a:pt x="60845" y="1633911"/>
                </a:cubicBezTo>
                <a:lnTo>
                  <a:pt x="0" y="1633911"/>
                </a:lnTo>
                <a:lnTo>
                  <a:pt x="0" y="1486246"/>
                </a:lnTo>
                <a:lnTo>
                  <a:pt x="60845" y="1486246"/>
                </a:lnTo>
                <a:cubicBezTo>
                  <a:pt x="78229" y="1486246"/>
                  <a:pt x="93442" y="1480492"/>
                  <a:pt x="106480" y="1470904"/>
                </a:cubicBezTo>
                <a:cubicBezTo>
                  <a:pt x="117344" y="1461315"/>
                  <a:pt x="123864" y="1447891"/>
                  <a:pt x="123864" y="1432550"/>
                </a:cubicBezTo>
                <a:cubicBezTo>
                  <a:pt x="123864" y="1401866"/>
                  <a:pt x="95613" y="1376934"/>
                  <a:pt x="60845" y="1376934"/>
                </a:cubicBezTo>
                <a:lnTo>
                  <a:pt x="0" y="1376934"/>
                </a:lnTo>
                <a:lnTo>
                  <a:pt x="0" y="1229270"/>
                </a:lnTo>
                <a:lnTo>
                  <a:pt x="60845" y="1229270"/>
                </a:lnTo>
                <a:cubicBezTo>
                  <a:pt x="95613" y="1229270"/>
                  <a:pt x="123864" y="1204338"/>
                  <a:pt x="123864" y="1173654"/>
                </a:cubicBezTo>
                <a:cubicBezTo>
                  <a:pt x="123864" y="1142971"/>
                  <a:pt x="95613" y="1118041"/>
                  <a:pt x="60845" y="1118041"/>
                </a:cubicBezTo>
                <a:lnTo>
                  <a:pt x="0" y="1118041"/>
                </a:lnTo>
                <a:lnTo>
                  <a:pt x="0" y="970374"/>
                </a:lnTo>
                <a:lnTo>
                  <a:pt x="60845" y="970374"/>
                </a:lnTo>
                <a:cubicBezTo>
                  <a:pt x="95613" y="970374"/>
                  <a:pt x="123864" y="945445"/>
                  <a:pt x="123864" y="914761"/>
                </a:cubicBezTo>
                <a:cubicBezTo>
                  <a:pt x="123864" y="884077"/>
                  <a:pt x="95613" y="859146"/>
                  <a:pt x="60845" y="859146"/>
                </a:cubicBezTo>
                <a:lnTo>
                  <a:pt x="0" y="859146"/>
                </a:lnTo>
                <a:lnTo>
                  <a:pt x="0" y="711481"/>
                </a:lnTo>
                <a:lnTo>
                  <a:pt x="60845" y="711481"/>
                </a:lnTo>
                <a:cubicBezTo>
                  <a:pt x="95613" y="711481"/>
                  <a:pt x="123864" y="686549"/>
                  <a:pt x="123864" y="655866"/>
                </a:cubicBezTo>
                <a:cubicBezTo>
                  <a:pt x="123864" y="625182"/>
                  <a:pt x="95613" y="600252"/>
                  <a:pt x="60845" y="600252"/>
                </a:cubicBezTo>
                <a:lnTo>
                  <a:pt x="0" y="600252"/>
                </a:lnTo>
                <a:lnTo>
                  <a:pt x="0" y="481353"/>
                </a:lnTo>
                <a:cubicBezTo>
                  <a:pt x="2174" y="481353"/>
                  <a:pt x="4346" y="481353"/>
                  <a:pt x="6520" y="481353"/>
                </a:cubicBezTo>
                <a:cubicBezTo>
                  <a:pt x="304225" y="483269"/>
                  <a:pt x="543258" y="270402"/>
                  <a:pt x="543258" y="9590"/>
                </a:cubicBezTo>
                <a:cubicBezTo>
                  <a:pt x="543258" y="5754"/>
                  <a:pt x="543258" y="3836"/>
                  <a:pt x="5432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F30112-6E46-4C30-80D4-674F8F628C5C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754C04-90AB-4D94-950B-8DC6B553DDFE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1C972B-1162-4128-B6F8-9F151153907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4ADF95AB-D82E-44B3-9712-91E69FA9FE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FC1CC572-E997-4F27-A850-C49E7CC95E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c6b6852a-8caa-4624-bd4b-b59c68b17755">
                <a:extLst>
                  <a:ext uri="{FF2B5EF4-FFF2-40B4-BE49-F238E27FC236}">
                    <a16:creationId xmlns:a16="http://schemas.microsoft.com/office/drawing/2014/main" id="{9D119298-9DC2-43EA-B426-33F3D969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264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2DF8B11-B56A-4262-914E-3C73EFA0C0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697739"/>
            <a:ext cx="10972800" cy="5462525"/>
          </a:xfrm>
          <a:custGeom>
            <a:avLst/>
            <a:gdLst>
              <a:gd name="connsiteX0" fmla="*/ 45394 w 10972800"/>
              <a:gd name="connsiteY0" fmla="*/ 0 h 5462525"/>
              <a:gd name="connsiteX1" fmla="*/ 10927406 w 10972800"/>
              <a:gd name="connsiteY1" fmla="*/ 0 h 5462525"/>
              <a:gd name="connsiteX2" fmla="*/ 10972800 w 10972800"/>
              <a:gd name="connsiteY2" fmla="*/ 45394 h 5462525"/>
              <a:gd name="connsiteX3" fmla="*/ 10972800 w 10972800"/>
              <a:gd name="connsiteY3" fmla="*/ 5417131 h 5462525"/>
              <a:gd name="connsiteX4" fmla="*/ 10927406 w 10972800"/>
              <a:gd name="connsiteY4" fmla="*/ 5462525 h 5462525"/>
              <a:gd name="connsiteX5" fmla="*/ 45394 w 10972800"/>
              <a:gd name="connsiteY5" fmla="*/ 5462525 h 5462525"/>
              <a:gd name="connsiteX6" fmla="*/ 0 w 10972800"/>
              <a:gd name="connsiteY6" fmla="*/ 5417131 h 5462525"/>
              <a:gd name="connsiteX7" fmla="*/ 0 w 10972800"/>
              <a:gd name="connsiteY7" fmla="*/ 45394 h 5462525"/>
              <a:gd name="connsiteX8" fmla="*/ 45394 w 10972800"/>
              <a:gd name="connsiteY8" fmla="*/ 0 h 54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72800" h="5462525">
                <a:moveTo>
                  <a:pt x="45394" y="0"/>
                </a:moveTo>
                <a:lnTo>
                  <a:pt x="10927406" y="0"/>
                </a:lnTo>
                <a:cubicBezTo>
                  <a:pt x="10952476" y="0"/>
                  <a:pt x="10972800" y="20324"/>
                  <a:pt x="10972800" y="45394"/>
                </a:cubicBezTo>
                <a:lnTo>
                  <a:pt x="10972800" y="5417131"/>
                </a:lnTo>
                <a:cubicBezTo>
                  <a:pt x="10972800" y="5442201"/>
                  <a:pt x="10952476" y="5462525"/>
                  <a:pt x="10927406" y="5462525"/>
                </a:cubicBezTo>
                <a:lnTo>
                  <a:pt x="45394" y="5462525"/>
                </a:lnTo>
                <a:cubicBezTo>
                  <a:pt x="20324" y="5462525"/>
                  <a:pt x="0" y="5442201"/>
                  <a:pt x="0" y="5417131"/>
                </a:cubicBezTo>
                <a:lnTo>
                  <a:pt x="0" y="45394"/>
                </a:lnTo>
                <a:cubicBezTo>
                  <a:pt x="0" y="20324"/>
                  <a:pt x="20324" y="0"/>
                  <a:pt x="453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263802C-DE5F-4AD2-83A7-B4D684BA98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4150" y="0"/>
            <a:ext cx="7565399" cy="6858004"/>
          </a:xfrm>
          <a:custGeom>
            <a:avLst/>
            <a:gdLst>
              <a:gd name="connsiteX0" fmla="*/ 2715798 w 7565399"/>
              <a:gd name="connsiteY0" fmla="*/ 0 h 6858004"/>
              <a:gd name="connsiteX1" fmla="*/ 7529935 w 7565399"/>
              <a:gd name="connsiteY1" fmla="*/ 0 h 6858004"/>
              <a:gd name="connsiteX2" fmla="*/ 7563817 w 7565399"/>
              <a:gd name="connsiteY2" fmla="*/ 16692 h 6858004"/>
              <a:gd name="connsiteX3" fmla="*/ 7565399 w 7565399"/>
              <a:gd name="connsiteY3" fmla="*/ 21236 h 6858004"/>
              <a:gd name="connsiteX4" fmla="*/ 3556894 w 7565399"/>
              <a:gd name="connsiteY4" fmla="*/ 6858004 h 6858004"/>
              <a:gd name="connsiteX5" fmla="*/ 581 w 7565399"/>
              <a:gd name="connsiteY5" fmla="*/ 6858004 h 6858004"/>
              <a:gd name="connsiteX6" fmla="*/ 0 w 7565399"/>
              <a:gd name="connsiteY6" fmla="*/ 6857998 h 6858004"/>
              <a:gd name="connsiteX7" fmla="*/ 1 w 7565399"/>
              <a:gd name="connsiteY7" fmla="*/ 6857998 h 6858004"/>
              <a:gd name="connsiteX8" fmla="*/ 20267 w 7565399"/>
              <a:gd name="connsiteY8" fmla="*/ 6857998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5399" h="6858004">
                <a:moveTo>
                  <a:pt x="2715798" y="0"/>
                </a:moveTo>
                <a:lnTo>
                  <a:pt x="7529935" y="0"/>
                </a:lnTo>
                <a:cubicBezTo>
                  <a:pt x="7543166" y="0"/>
                  <a:pt x="7555145" y="6379"/>
                  <a:pt x="7563817" y="16692"/>
                </a:cubicBezTo>
                <a:lnTo>
                  <a:pt x="7565399" y="21236"/>
                </a:lnTo>
                <a:lnTo>
                  <a:pt x="3556894" y="6858004"/>
                </a:lnTo>
                <a:lnTo>
                  <a:pt x="581" y="6858004"/>
                </a:lnTo>
                <a:lnTo>
                  <a:pt x="0" y="6857998"/>
                </a:lnTo>
                <a:lnTo>
                  <a:pt x="1" y="6857998"/>
                </a:lnTo>
                <a:lnTo>
                  <a:pt x="20267" y="68579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5DF0ADA-8AAA-4AFF-A119-165985406C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3842" y="1958945"/>
            <a:ext cx="2351798" cy="2351798"/>
          </a:xfrm>
          <a:custGeom>
            <a:avLst/>
            <a:gdLst>
              <a:gd name="connsiteX0" fmla="*/ 1322856 w 2645712"/>
              <a:gd name="connsiteY0" fmla="*/ 0 h 2645712"/>
              <a:gd name="connsiteX1" fmla="*/ 2645712 w 2645712"/>
              <a:gd name="connsiteY1" fmla="*/ 1322856 h 2645712"/>
              <a:gd name="connsiteX2" fmla="*/ 1322856 w 2645712"/>
              <a:gd name="connsiteY2" fmla="*/ 2645712 h 2645712"/>
              <a:gd name="connsiteX3" fmla="*/ 0 w 2645712"/>
              <a:gd name="connsiteY3" fmla="*/ 1322856 h 2645712"/>
              <a:gd name="connsiteX4" fmla="*/ 1322856 w 2645712"/>
              <a:gd name="connsiteY4" fmla="*/ 0 h 264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5712" h="2645712">
                <a:moveTo>
                  <a:pt x="1322856" y="0"/>
                </a:moveTo>
                <a:cubicBezTo>
                  <a:pt x="2053449" y="0"/>
                  <a:pt x="2645712" y="592263"/>
                  <a:pt x="2645712" y="1322856"/>
                </a:cubicBezTo>
                <a:cubicBezTo>
                  <a:pt x="2645712" y="2053449"/>
                  <a:pt x="2053449" y="2645712"/>
                  <a:pt x="1322856" y="2645712"/>
                </a:cubicBezTo>
                <a:cubicBezTo>
                  <a:pt x="592263" y="2645712"/>
                  <a:pt x="0" y="2053449"/>
                  <a:pt x="0" y="1322856"/>
                </a:cubicBezTo>
                <a:cubicBezTo>
                  <a:pt x="0" y="592263"/>
                  <a:pt x="592263" y="0"/>
                  <a:pt x="13228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F30112-6E46-4C30-80D4-674F8F628C5C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754C04-90AB-4D94-950B-8DC6B553DDFE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1C972B-1162-4128-B6F8-9F151153907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4ADF95AB-D82E-44B3-9712-91E69FA9FE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FC1CC572-E997-4F27-A850-C49E7CC95E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c6b6852a-8caa-4624-bd4b-b59c68b17755">
                <a:extLst>
                  <a:ext uri="{FF2B5EF4-FFF2-40B4-BE49-F238E27FC236}">
                    <a16:creationId xmlns:a16="http://schemas.microsoft.com/office/drawing/2014/main" id="{9D119298-9DC2-43EA-B426-33F3D969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3C33D82-9960-462E-B6E3-9A12B98DA7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46360" y="1958945"/>
            <a:ext cx="2351798" cy="2351798"/>
          </a:xfrm>
          <a:custGeom>
            <a:avLst/>
            <a:gdLst>
              <a:gd name="connsiteX0" fmla="*/ 1322856 w 2645712"/>
              <a:gd name="connsiteY0" fmla="*/ 0 h 2645712"/>
              <a:gd name="connsiteX1" fmla="*/ 2645712 w 2645712"/>
              <a:gd name="connsiteY1" fmla="*/ 1322856 h 2645712"/>
              <a:gd name="connsiteX2" fmla="*/ 1322856 w 2645712"/>
              <a:gd name="connsiteY2" fmla="*/ 2645712 h 2645712"/>
              <a:gd name="connsiteX3" fmla="*/ 0 w 2645712"/>
              <a:gd name="connsiteY3" fmla="*/ 1322856 h 2645712"/>
              <a:gd name="connsiteX4" fmla="*/ 1322856 w 2645712"/>
              <a:gd name="connsiteY4" fmla="*/ 0 h 264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5712" h="2645712">
                <a:moveTo>
                  <a:pt x="1322856" y="0"/>
                </a:moveTo>
                <a:cubicBezTo>
                  <a:pt x="2053449" y="0"/>
                  <a:pt x="2645712" y="592263"/>
                  <a:pt x="2645712" y="1322856"/>
                </a:cubicBezTo>
                <a:cubicBezTo>
                  <a:pt x="2645712" y="2053449"/>
                  <a:pt x="2053449" y="2645712"/>
                  <a:pt x="1322856" y="2645712"/>
                </a:cubicBezTo>
                <a:cubicBezTo>
                  <a:pt x="592263" y="2645712"/>
                  <a:pt x="0" y="2053449"/>
                  <a:pt x="0" y="1322856"/>
                </a:cubicBezTo>
                <a:cubicBezTo>
                  <a:pt x="0" y="592263"/>
                  <a:pt x="592263" y="0"/>
                  <a:pt x="13228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BA4BD1-BED0-4BC1-B660-3338F19639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0" y="1872341"/>
            <a:ext cx="3033486" cy="3813629"/>
          </a:xfrm>
          <a:custGeom>
            <a:avLst/>
            <a:gdLst>
              <a:gd name="connsiteX0" fmla="*/ 244347 w 3033486"/>
              <a:gd name="connsiteY0" fmla="*/ 0 h 3813629"/>
              <a:gd name="connsiteX1" fmla="*/ 2789139 w 3033486"/>
              <a:gd name="connsiteY1" fmla="*/ 0 h 3813629"/>
              <a:gd name="connsiteX2" fmla="*/ 3033486 w 3033486"/>
              <a:gd name="connsiteY2" fmla="*/ 244347 h 3813629"/>
              <a:gd name="connsiteX3" fmla="*/ 3033486 w 3033486"/>
              <a:gd name="connsiteY3" fmla="*/ 3569282 h 3813629"/>
              <a:gd name="connsiteX4" fmla="*/ 2789139 w 3033486"/>
              <a:gd name="connsiteY4" fmla="*/ 3813629 h 3813629"/>
              <a:gd name="connsiteX5" fmla="*/ 244347 w 3033486"/>
              <a:gd name="connsiteY5" fmla="*/ 3813629 h 3813629"/>
              <a:gd name="connsiteX6" fmla="*/ 0 w 3033486"/>
              <a:gd name="connsiteY6" fmla="*/ 3569282 h 3813629"/>
              <a:gd name="connsiteX7" fmla="*/ 0 w 3033486"/>
              <a:gd name="connsiteY7" fmla="*/ 244347 h 3813629"/>
              <a:gd name="connsiteX8" fmla="*/ 244347 w 3033486"/>
              <a:gd name="connsiteY8" fmla="*/ 0 h 381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3486" h="3813629">
                <a:moveTo>
                  <a:pt x="244347" y="0"/>
                </a:moveTo>
                <a:lnTo>
                  <a:pt x="2789139" y="0"/>
                </a:lnTo>
                <a:cubicBezTo>
                  <a:pt x="2924088" y="0"/>
                  <a:pt x="3033486" y="109398"/>
                  <a:pt x="3033486" y="244347"/>
                </a:cubicBezTo>
                <a:lnTo>
                  <a:pt x="3033486" y="3569282"/>
                </a:lnTo>
                <a:cubicBezTo>
                  <a:pt x="3033486" y="3704231"/>
                  <a:pt x="2924088" y="3813629"/>
                  <a:pt x="2789139" y="3813629"/>
                </a:cubicBezTo>
                <a:lnTo>
                  <a:pt x="244347" y="3813629"/>
                </a:lnTo>
                <a:cubicBezTo>
                  <a:pt x="109398" y="3813629"/>
                  <a:pt x="0" y="3704231"/>
                  <a:pt x="0" y="3569282"/>
                </a:cubicBezTo>
                <a:lnTo>
                  <a:pt x="0" y="244347"/>
                </a:lnTo>
                <a:cubicBezTo>
                  <a:pt x="0" y="109398"/>
                  <a:pt x="109398" y="0"/>
                  <a:pt x="2443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EF2B29A-83E2-4926-A244-559BF7C4BD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51328" y="4218380"/>
            <a:ext cx="3605838" cy="1200727"/>
          </a:xfrm>
          <a:custGeom>
            <a:avLst/>
            <a:gdLst>
              <a:gd name="connsiteX0" fmla="*/ 200125 w 3605838"/>
              <a:gd name="connsiteY0" fmla="*/ 0 h 1200727"/>
              <a:gd name="connsiteX1" fmla="*/ 3405713 w 3605838"/>
              <a:gd name="connsiteY1" fmla="*/ 0 h 1200727"/>
              <a:gd name="connsiteX2" fmla="*/ 3605838 w 3605838"/>
              <a:gd name="connsiteY2" fmla="*/ 200125 h 1200727"/>
              <a:gd name="connsiteX3" fmla="*/ 3605838 w 3605838"/>
              <a:gd name="connsiteY3" fmla="*/ 1000602 h 1200727"/>
              <a:gd name="connsiteX4" fmla="*/ 3405713 w 3605838"/>
              <a:gd name="connsiteY4" fmla="*/ 1200727 h 1200727"/>
              <a:gd name="connsiteX5" fmla="*/ 200125 w 3605838"/>
              <a:gd name="connsiteY5" fmla="*/ 1200727 h 1200727"/>
              <a:gd name="connsiteX6" fmla="*/ 0 w 3605838"/>
              <a:gd name="connsiteY6" fmla="*/ 1000602 h 1200727"/>
              <a:gd name="connsiteX7" fmla="*/ 0 w 3605838"/>
              <a:gd name="connsiteY7" fmla="*/ 200125 h 1200727"/>
              <a:gd name="connsiteX8" fmla="*/ 200125 w 3605838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05838" h="1200727">
                <a:moveTo>
                  <a:pt x="200125" y="0"/>
                </a:moveTo>
                <a:lnTo>
                  <a:pt x="3405713" y="0"/>
                </a:lnTo>
                <a:cubicBezTo>
                  <a:pt x="3516239" y="0"/>
                  <a:pt x="3605838" y="89599"/>
                  <a:pt x="3605838" y="200125"/>
                </a:cubicBezTo>
                <a:lnTo>
                  <a:pt x="3605838" y="1000602"/>
                </a:lnTo>
                <a:cubicBezTo>
                  <a:pt x="3605838" y="1111128"/>
                  <a:pt x="3516239" y="1200727"/>
                  <a:pt x="3405713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53CA1D-DC5E-4D37-AD6A-80669350BE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0" y="2828637"/>
            <a:ext cx="3605838" cy="1200727"/>
          </a:xfrm>
          <a:custGeom>
            <a:avLst/>
            <a:gdLst>
              <a:gd name="connsiteX0" fmla="*/ 200125 w 3605838"/>
              <a:gd name="connsiteY0" fmla="*/ 0 h 1200727"/>
              <a:gd name="connsiteX1" fmla="*/ 3405713 w 3605838"/>
              <a:gd name="connsiteY1" fmla="*/ 0 h 1200727"/>
              <a:gd name="connsiteX2" fmla="*/ 3605838 w 3605838"/>
              <a:gd name="connsiteY2" fmla="*/ 200125 h 1200727"/>
              <a:gd name="connsiteX3" fmla="*/ 3605838 w 3605838"/>
              <a:gd name="connsiteY3" fmla="*/ 1000602 h 1200727"/>
              <a:gd name="connsiteX4" fmla="*/ 3405713 w 3605838"/>
              <a:gd name="connsiteY4" fmla="*/ 1200727 h 1200727"/>
              <a:gd name="connsiteX5" fmla="*/ 200125 w 3605838"/>
              <a:gd name="connsiteY5" fmla="*/ 1200727 h 1200727"/>
              <a:gd name="connsiteX6" fmla="*/ 0 w 3605838"/>
              <a:gd name="connsiteY6" fmla="*/ 1000602 h 1200727"/>
              <a:gd name="connsiteX7" fmla="*/ 0 w 3605838"/>
              <a:gd name="connsiteY7" fmla="*/ 200125 h 1200727"/>
              <a:gd name="connsiteX8" fmla="*/ 200125 w 3605838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05838" h="1200727">
                <a:moveTo>
                  <a:pt x="200125" y="0"/>
                </a:moveTo>
                <a:lnTo>
                  <a:pt x="3405713" y="0"/>
                </a:lnTo>
                <a:cubicBezTo>
                  <a:pt x="3516239" y="0"/>
                  <a:pt x="3605838" y="89599"/>
                  <a:pt x="3605838" y="200125"/>
                </a:cubicBezTo>
                <a:lnTo>
                  <a:pt x="3605838" y="1000602"/>
                </a:lnTo>
                <a:cubicBezTo>
                  <a:pt x="3605838" y="1111128"/>
                  <a:pt x="3516239" y="1200727"/>
                  <a:pt x="3405713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2B6AE5B-20B2-4BEC-9CAF-6323BB7EBC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0" y="1438895"/>
            <a:ext cx="2556050" cy="1200727"/>
          </a:xfrm>
          <a:custGeom>
            <a:avLst/>
            <a:gdLst>
              <a:gd name="connsiteX0" fmla="*/ 200125 w 2556050"/>
              <a:gd name="connsiteY0" fmla="*/ 0 h 1200727"/>
              <a:gd name="connsiteX1" fmla="*/ 2355925 w 2556050"/>
              <a:gd name="connsiteY1" fmla="*/ 0 h 1200727"/>
              <a:gd name="connsiteX2" fmla="*/ 2556050 w 2556050"/>
              <a:gd name="connsiteY2" fmla="*/ 200125 h 1200727"/>
              <a:gd name="connsiteX3" fmla="*/ 2556050 w 2556050"/>
              <a:gd name="connsiteY3" fmla="*/ 1000602 h 1200727"/>
              <a:gd name="connsiteX4" fmla="*/ 2355925 w 2556050"/>
              <a:gd name="connsiteY4" fmla="*/ 1200727 h 1200727"/>
              <a:gd name="connsiteX5" fmla="*/ 200125 w 2556050"/>
              <a:gd name="connsiteY5" fmla="*/ 1200727 h 1200727"/>
              <a:gd name="connsiteX6" fmla="*/ 0 w 2556050"/>
              <a:gd name="connsiteY6" fmla="*/ 1000602 h 1200727"/>
              <a:gd name="connsiteX7" fmla="*/ 0 w 2556050"/>
              <a:gd name="connsiteY7" fmla="*/ 200125 h 1200727"/>
              <a:gd name="connsiteX8" fmla="*/ 200125 w 2556050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050" h="1200727">
                <a:moveTo>
                  <a:pt x="200125" y="0"/>
                </a:moveTo>
                <a:lnTo>
                  <a:pt x="2355925" y="0"/>
                </a:lnTo>
                <a:cubicBezTo>
                  <a:pt x="2466451" y="0"/>
                  <a:pt x="2556050" y="89599"/>
                  <a:pt x="2556050" y="200125"/>
                </a:cubicBezTo>
                <a:lnTo>
                  <a:pt x="2556050" y="1000602"/>
                </a:lnTo>
                <a:cubicBezTo>
                  <a:pt x="2556050" y="1111128"/>
                  <a:pt x="2466451" y="1200727"/>
                  <a:pt x="2355925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00EB7C7-F5D6-4416-925C-AA4A4FE721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4900" y="4218379"/>
            <a:ext cx="2103278" cy="1200727"/>
          </a:xfrm>
          <a:custGeom>
            <a:avLst/>
            <a:gdLst>
              <a:gd name="connsiteX0" fmla="*/ 200125 w 2103278"/>
              <a:gd name="connsiteY0" fmla="*/ 0 h 1200727"/>
              <a:gd name="connsiteX1" fmla="*/ 1903153 w 2103278"/>
              <a:gd name="connsiteY1" fmla="*/ 0 h 1200727"/>
              <a:gd name="connsiteX2" fmla="*/ 2103278 w 2103278"/>
              <a:gd name="connsiteY2" fmla="*/ 200125 h 1200727"/>
              <a:gd name="connsiteX3" fmla="*/ 2103278 w 2103278"/>
              <a:gd name="connsiteY3" fmla="*/ 1000602 h 1200727"/>
              <a:gd name="connsiteX4" fmla="*/ 1903153 w 2103278"/>
              <a:gd name="connsiteY4" fmla="*/ 1200727 h 1200727"/>
              <a:gd name="connsiteX5" fmla="*/ 200125 w 2103278"/>
              <a:gd name="connsiteY5" fmla="*/ 1200727 h 1200727"/>
              <a:gd name="connsiteX6" fmla="*/ 0 w 2103278"/>
              <a:gd name="connsiteY6" fmla="*/ 1000602 h 1200727"/>
              <a:gd name="connsiteX7" fmla="*/ 0 w 2103278"/>
              <a:gd name="connsiteY7" fmla="*/ 200125 h 1200727"/>
              <a:gd name="connsiteX8" fmla="*/ 200125 w 2103278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278" h="1200727">
                <a:moveTo>
                  <a:pt x="200125" y="0"/>
                </a:moveTo>
                <a:lnTo>
                  <a:pt x="1903153" y="0"/>
                </a:lnTo>
                <a:cubicBezTo>
                  <a:pt x="2013679" y="0"/>
                  <a:pt x="2103278" y="89599"/>
                  <a:pt x="2103278" y="200125"/>
                </a:cubicBezTo>
                <a:lnTo>
                  <a:pt x="2103278" y="1000602"/>
                </a:lnTo>
                <a:cubicBezTo>
                  <a:pt x="2103278" y="1111128"/>
                  <a:pt x="2013679" y="1200727"/>
                  <a:pt x="1903153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D57423-2874-40E1-A077-C6A6E3D05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06775" y="1438895"/>
            <a:ext cx="1490939" cy="1200727"/>
          </a:xfrm>
          <a:custGeom>
            <a:avLst/>
            <a:gdLst>
              <a:gd name="connsiteX0" fmla="*/ 200125 w 1490939"/>
              <a:gd name="connsiteY0" fmla="*/ 0 h 1200727"/>
              <a:gd name="connsiteX1" fmla="*/ 1290814 w 1490939"/>
              <a:gd name="connsiteY1" fmla="*/ 0 h 1200727"/>
              <a:gd name="connsiteX2" fmla="*/ 1490939 w 1490939"/>
              <a:gd name="connsiteY2" fmla="*/ 200125 h 1200727"/>
              <a:gd name="connsiteX3" fmla="*/ 1490939 w 1490939"/>
              <a:gd name="connsiteY3" fmla="*/ 1000602 h 1200727"/>
              <a:gd name="connsiteX4" fmla="*/ 1290814 w 1490939"/>
              <a:gd name="connsiteY4" fmla="*/ 1200727 h 1200727"/>
              <a:gd name="connsiteX5" fmla="*/ 200125 w 1490939"/>
              <a:gd name="connsiteY5" fmla="*/ 1200727 h 1200727"/>
              <a:gd name="connsiteX6" fmla="*/ 0 w 1490939"/>
              <a:gd name="connsiteY6" fmla="*/ 1000602 h 1200727"/>
              <a:gd name="connsiteX7" fmla="*/ 0 w 1490939"/>
              <a:gd name="connsiteY7" fmla="*/ 200125 h 1200727"/>
              <a:gd name="connsiteX8" fmla="*/ 200125 w 1490939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0939" h="1200727">
                <a:moveTo>
                  <a:pt x="200125" y="0"/>
                </a:moveTo>
                <a:lnTo>
                  <a:pt x="1290814" y="0"/>
                </a:lnTo>
                <a:cubicBezTo>
                  <a:pt x="1401340" y="0"/>
                  <a:pt x="1490939" y="89599"/>
                  <a:pt x="1490939" y="200125"/>
                </a:cubicBezTo>
                <a:lnTo>
                  <a:pt x="1490939" y="1000602"/>
                </a:lnTo>
                <a:cubicBezTo>
                  <a:pt x="1490939" y="1111128"/>
                  <a:pt x="1401340" y="1200727"/>
                  <a:pt x="1290814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EB51F63-6D92-48EA-A463-1655EFEBB1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8093" y="2828637"/>
            <a:ext cx="2103278" cy="1200727"/>
          </a:xfrm>
          <a:custGeom>
            <a:avLst/>
            <a:gdLst>
              <a:gd name="connsiteX0" fmla="*/ 200125 w 2103278"/>
              <a:gd name="connsiteY0" fmla="*/ 0 h 1200727"/>
              <a:gd name="connsiteX1" fmla="*/ 1903153 w 2103278"/>
              <a:gd name="connsiteY1" fmla="*/ 0 h 1200727"/>
              <a:gd name="connsiteX2" fmla="*/ 2103278 w 2103278"/>
              <a:gd name="connsiteY2" fmla="*/ 200125 h 1200727"/>
              <a:gd name="connsiteX3" fmla="*/ 2103278 w 2103278"/>
              <a:gd name="connsiteY3" fmla="*/ 1000602 h 1200727"/>
              <a:gd name="connsiteX4" fmla="*/ 1903153 w 2103278"/>
              <a:gd name="connsiteY4" fmla="*/ 1200727 h 1200727"/>
              <a:gd name="connsiteX5" fmla="*/ 200125 w 2103278"/>
              <a:gd name="connsiteY5" fmla="*/ 1200727 h 1200727"/>
              <a:gd name="connsiteX6" fmla="*/ 0 w 2103278"/>
              <a:gd name="connsiteY6" fmla="*/ 1000602 h 1200727"/>
              <a:gd name="connsiteX7" fmla="*/ 0 w 2103278"/>
              <a:gd name="connsiteY7" fmla="*/ 200125 h 1200727"/>
              <a:gd name="connsiteX8" fmla="*/ 200125 w 2103278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278" h="1200727">
                <a:moveTo>
                  <a:pt x="200125" y="0"/>
                </a:moveTo>
                <a:lnTo>
                  <a:pt x="1903153" y="0"/>
                </a:lnTo>
                <a:cubicBezTo>
                  <a:pt x="2013679" y="0"/>
                  <a:pt x="2103278" y="89599"/>
                  <a:pt x="2103278" y="200125"/>
                </a:cubicBezTo>
                <a:lnTo>
                  <a:pt x="2103278" y="1000602"/>
                </a:lnTo>
                <a:cubicBezTo>
                  <a:pt x="2103278" y="1111128"/>
                  <a:pt x="2013679" y="1200727"/>
                  <a:pt x="1903153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E8EFDDD-2770-4EAC-9162-4A5C249286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00316" y="4218380"/>
            <a:ext cx="2103278" cy="1200727"/>
          </a:xfrm>
          <a:custGeom>
            <a:avLst/>
            <a:gdLst>
              <a:gd name="connsiteX0" fmla="*/ 200125 w 2103278"/>
              <a:gd name="connsiteY0" fmla="*/ 0 h 1200727"/>
              <a:gd name="connsiteX1" fmla="*/ 1903153 w 2103278"/>
              <a:gd name="connsiteY1" fmla="*/ 0 h 1200727"/>
              <a:gd name="connsiteX2" fmla="*/ 2103278 w 2103278"/>
              <a:gd name="connsiteY2" fmla="*/ 200125 h 1200727"/>
              <a:gd name="connsiteX3" fmla="*/ 2103278 w 2103278"/>
              <a:gd name="connsiteY3" fmla="*/ 1000602 h 1200727"/>
              <a:gd name="connsiteX4" fmla="*/ 1903153 w 2103278"/>
              <a:gd name="connsiteY4" fmla="*/ 1200727 h 1200727"/>
              <a:gd name="connsiteX5" fmla="*/ 200125 w 2103278"/>
              <a:gd name="connsiteY5" fmla="*/ 1200727 h 1200727"/>
              <a:gd name="connsiteX6" fmla="*/ 0 w 2103278"/>
              <a:gd name="connsiteY6" fmla="*/ 1000602 h 1200727"/>
              <a:gd name="connsiteX7" fmla="*/ 0 w 2103278"/>
              <a:gd name="connsiteY7" fmla="*/ 200125 h 1200727"/>
              <a:gd name="connsiteX8" fmla="*/ 200125 w 2103278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278" h="1200727">
                <a:moveTo>
                  <a:pt x="200125" y="0"/>
                </a:moveTo>
                <a:lnTo>
                  <a:pt x="1903153" y="0"/>
                </a:lnTo>
                <a:cubicBezTo>
                  <a:pt x="2013679" y="0"/>
                  <a:pt x="2103278" y="89599"/>
                  <a:pt x="2103278" y="200125"/>
                </a:cubicBezTo>
                <a:lnTo>
                  <a:pt x="2103278" y="1000602"/>
                </a:lnTo>
                <a:cubicBezTo>
                  <a:pt x="2103278" y="1111128"/>
                  <a:pt x="2013679" y="1200727"/>
                  <a:pt x="1903153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13" grpId="0"/>
      <p:bldP spid="18" grpId="0"/>
      <p:bldP spid="20" grpId="0"/>
      <p:bldP spid="22" grpId="0"/>
      <p:bldP spid="26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2C963D-DDBF-4AEF-8AED-7F11F14E16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4980" y="3374332"/>
            <a:ext cx="2321244" cy="2321244"/>
          </a:xfrm>
          <a:custGeom>
            <a:avLst/>
            <a:gdLst>
              <a:gd name="connsiteX0" fmla="*/ 1160622 w 2321244"/>
              <a:gd name="connsiteY0" fmla="*/ 0 h 2321244"/>
              <a:gd name="connsiteX1" fmla="*/ 2321244 w 2321244"/>
              <a:gd name="connsiteY1" fmla="*/ 1160622 h 2321244"/>
              <a:gd name="connsiteX2" fmla="*/ 1160622 w 2321244"/>
              <a:gd name="connsiteY2" fmla="*/ 2321244 h 2321244"/>
              <a:gd name="connsiteX3" fmla="*/ 0 w 2321244"/>
              <a:gd name="connsiteY3" fmla="*/ 1160622 h 2321244"/>
              <a:gd name="connsiteX4" fmla="*/ 1160622 w 2321244"/>
              <a:gd name="connsiteY4" fmla="*/ 0 h 232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244" h="2321244">
                <a:moveTo>
                  <a:pt x="1160622" y="0"/>
                </a:moveTo>
                <a:cubicBezTo>
                  <a:pt x="1801616" y="0"/>
                  <a:pt x="2321244" y="519628"/>
                  <a:pt x="2321244" y="1160622"/>
                </a:cubicBezTo>
                <a:cubicBezTo>
                  <a:pt x="2321244" y="1801616"/>
                  <a:pt x="1801616" y="2321244"/>
                  <a:pt x="1160622" y="2321244"/>
                </a:cubicBezTo>
                <a:cubicBezTo>
                  <a:pt x="519628" y="2321244"/>
                  <a:pt x="0" y="1801616"/>
                  <a:pt x="0" y="1160622"/>
                </a:cubicBezTo>
                <a:cubicBezTo>
                  <a:pt x="0" y="519628"/>
                  <a:pt x="519628" y="0"/>
                  <a:pt x="1160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B940B5-720E-42EE-A138-C51751E736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6224" y="2256382"/>
            <a:ext cx="1678508" cy="1678508"/>
          </a:xfrm>
          <a:custGeom>
            <a:avLst/>
            <a:gdLst>
              <a:gd name="connsiteX0" fmla="*/ 839254 w 1678508"/>
              <a:gd name="connsiteY0" fmla="*/ 0 h 1678508"/>
              <a:gd name="connsiteX1" fmla="*/ 1678508 w 1678508"/>
              <a:gd name="connsiteY1" fmla="*/ 839254 h 1678508"/>
              <a:gd name="connsiteX2" fmla="*/ 839254 w 1678508"/>
              <a:gd name="connsiteY2" fmla="*/ 1678508 h 1678508"/>
              <a:gd name="connsiteX3" fmla="*/ 0 w 1678508"/>
              <a:gd name="connsiteY3" fmla="*/ 839254 h 1678508"/>
              <a:gd name="connsiteX4" fmla="*/ 839254 w 1678508"/>
              <a:gd name="connsiteY4" fmla="*/ 0 h 167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508" h="1678508">
                <a:moveTo>
                  <a:pt x="839254" y="0"/>
                </a:moveTo>
                <a:cubicBezTo>
                  <a:pt x="1302761" y="0"/>
                  <a:pt x="1678508" y="375747"/>
                  <a:pt x="1678508" y="839254"/>
                </a:cubicBezTo>
                <a:cubicBezTo>
                  <a:pt x="1678508" y="1302761"/>
                  <a:pt x="1302761" y="1678508"/>
                  <a:pt x="839254" y="1678508"/>
                </a:cubicBezTo>
                <a:cubicBezTo>
                  <a:pt x="375747" y="1678508"/>
                  <a:pt x="0" y="1302761"/>
                  <a:pt x="0" y="839254"/>
                </a:cubicBezTo>
                <a:cubicBezTo>
                  <a:pt x="0" y="375747"/>
                  <a:pt x="375747" y="0"/>
                  <a:pt x="8392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C9FEDB-90EA-46B4-858F-1B7BFD3E78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13800" y="880546"/>
            <a:ext cx="1678508" cy="1678508"/>
          </a:xfrm>
          <a:custGeom>
            <a:avLst/>
            <a:gdLst>
              <a:gd name="connsiteX0" fmla="*/ 839254 w 1678508"/>
              <a:gd name="connsiteY0" fmla="*/ 0 h 1678508"/>
              <a:gd name="connsiteX1" fmla="*/ 1678508 w 1678508"/>
              <a:gd name="connsiteY1" fmla="*/ 839254 h 1678508"/>
              <a:gd name="connsiteX2" fmla="*/ 839254 w 1678508"/>
              <a:gd name="connsiteY2" fmla="*/ 1678508 h 1678508"/>
              <a:gd name="connsiteX3" fmla="*/ 0 w 1678508"/>
              <a:gd name="connsiteY3" fmla="*/ 839254 h 1678508"/>
              <a:gd name="connsiteX4" fmla="*/ 839254 w 1678508"/>
              <a:gd name="connsiteY4" fmla="*/ 0 h 167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508" h="1678508">
                <a:moveTo>
                  <a:pt x="839254" y="0"/>
                </a:moveTo>
                <a:cubicBezTo>
                  <a:pt x="1302761" y="0"/>
                  <a:pt x="1678508" y="375747"/>
                  <a:pt x="1678508" y="839254"/>
                </a:cubicBezTo>
                <a:cubicBezTo>
                  <a:pt x="1678508" y="1302761"/>
                  <a:pt x="1302761" y="1678508"/>
                  <a:pt x="839254" y="1678508"/>
                </a:cubicBezTo>
                <a:cubicBezTo>
                  <a:pt x="375747" y="1678508"/>
                  <a:pt x="0" y="1302761"/>
                  <a:pt x="0" y="839254"/>
                </a:cubicBezTo>
                <a:cubicBezTo>
                  <a:pt x="0" y="375747"/>
                  <a:pt x="375747" y="0"/>
                  <a:pt x="8392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1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C0D2C5D-3B7E-4575-99B4-37E2222AB8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53175" y="1504950"/>
            <a:ext cx="2343150" cy="2343150"/>
          </a:xfrm>
          <a:custGeom>
            <a:avLst/>
            <a:gdLst>
              <a:gd name="connsiteX0" fmla="*/ 1171575 w 2343150"/>
              <a:gd name="connsiteY0" fmla="*/ 0 h 2343150"/>
              <a:gd name="connsiteX1" fmla="*/ 2343150 w 2343150"/>
              <a:gd name="connsiteY1" fmla="*/ 1171575 h 2343150"/>
              <a:gd name="connsiteX2" fmla="*/ 1171575 w 2343150"/>
              <a:gd name="connsiteY2" fmla="*/ 2343150 h 2343150"/>
              <a:gd name="connsiteX3" fmla="*/ 0 w 2343150"/>
              <a:gd name="connsiteY3" fmla="*/ 1171575 h 2343150"/>
              <a:gd name="connsiteX4" fmla="*/ 1171575 w 2343150"/>
              <a:gd name="connsiteY4" fmla="*/ 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2343150">
                <a:moveTo>
                  <a:pt x="1171575" y="0"/>
                </a:moveTo>
                <a:cubicBezTo>
                  <a:pt x="1818618" y="0"/>
                  <a:pt x="2343150" y="524532"/>
                  <a:pt x="2343150" y="1171575"/>
                </a:cubicBezTo>
                <a:cubicBezTo>
                  <a:pt x="2343150" y="1818618"/>
                  <a:pt x="1818618" y="2343150"/>
                  <a:pt x="1171575" y="2343150"/>
                </a:cubicBezTo>
                <a:cubicBezTo>
                  <a:pt x="524532" y="2343150"/>
                  <a:pt x="0" y="1818618"/>
                  <a:pt x="0" y="1171575"/>
                </a:cubicBezTo>
                <a:cubicBezTo>
                  <a:pt x="0" y="524532"/>
                  <a:pt x="524532" y="0"/>
                  <a:pt x="1171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51BFEB3-E3A8-4B56-88BF-1A0FEB27CF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3275" y="3009899"/>
            <a:ext cx="2343150" cy="2343150"/>
          </a:xfrm>
          <a:custGeom>
            <a:avLst/>
            <a:gdLst>
              <a:gd name="connsiteX0" fmla="*/ 1171575 w 2343150"/>
              <a:gd name="connsiteY0" fmla="*/ 0 h 2343150"/>
              <a:gd name="connsiteX1" fmla="*/ 2343150 w 2343150"/>
              <a:gd name="connsiteY1" fmla="*/ 1171575 h 2343150"/>
              <a:gd name="connsiteX2" fmla="*/ 1171575 w 2343150"/>
              <a:gd name="connsiteY2" fmla="*/ 2343150 h 2343150"/>
              <a:gd name="connsiteX3" fmla="*/ 0 w 2343150"/>
              <a:gd name="connsiteY3" fmla="*/ 1171575 h 2343150"/>
              <a:gd name="connsiteX4" fmla="*/ 1171575 w 2343150"/>
              <a:gd name="connsiteY4" fmla="*/ 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2343150">
                <a:moveTo>
                  <a:pt x="1171575" y="0"/>
                </a:moveTo>
                <a:cubicBezTo>
                  <a:pt x="1818618" y="0"/>
                  <a:pt x="2343150" y="524532"/>
                  <a:pt x="2343150" y="1171575"/>
                </a:cubicBezTo>
                <a:cubicBezTo>
                  <a:pt x="2343150" y="1818618"/>
                  <a:pt x="1818618" y="2343150"/>
                  <a:pt x="1171575" y="2343150"/>
                </a:cubicBezTo>
                <a:cubicBezTo>
                  <a:pt x="524532" y="2343150"/>
                  <a:pt x="0" y="1818618"/>
                  <a:pt x="0" y="1171575"/>
                </a:cubicBezTo>
                <a:cubicBezTo>
                  <a:pt x="0" y="524532"/>
                  <a:pt x="524532" y="0"/>
                  <a:pt x="1171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F30112-6E46-4C30-80D4-674F8F628C5C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754C04-90AB-4D94-950B-8DC6B553DDFE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1C972B-1162-4128-B6F8-9F151153907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4ADF95AB-D82E-44B3-9712-91E69FA9FE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FC1CC572-E997-4F27-A850-C49E7CC95E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c6b6852a-8caa-4624-bd4b-b59c68b17755">
                <a:extLst>
                  <a:ext uri="{FF2B5EF4-FFF2-40B4-BE49-F238E27FC236}">
                    <a16:creationId xmlns:a16="http://schemas.microsoft.com/office/drawing/2014/main" id="{9D119298-9DC2-43EA-B426-33F3D969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08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2E19068-97EF-4919-B7F0-9A298ED67A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2583" y="1147255"/>
            <a:ext cx="2664008" cy="1771633"/>
          </a:xfrm>
          <a:custGeom>
            <a:avLst/>
            <a:gdLst>
              <a:gd name="connsiteX0" fmla="*/ 2048754 w 2664008"/>
              <a:gd name="connsiteY0" fmla="*/ 234651 h 1771633"/>
              <a:gd name="connsiteX1" fmla="*/ 1764353 w 2664008"/>
              <a:gd name="connsiteY1" fmla="*/ 392582 h 1771633"/>
              <a:gd name="connsiteX2" fmla="*/ 1675798 w 2664008"/>
              <a:gd name="connsiteY2" fmla="*/ 884502 h 1771633"/>
              <a:gd name="connsiteX3" fmla="*/ 1764596 w 2664008"/>
              <a:gd name="connsiteY3" fmla="*/ 1378587 h 1771633"/>
              <a:gd name="connsiteX4" fmla="*/ 2064009 w 2664008"/>
              <a:gd name="connsiteY4" fmla="*/ 1536983 h 1771633"/>
              <a:gd name="connsiteX5" fmla="*/ 2406779 w 2664008"/>
              <a:gd name="connsiteY5" fmla="*/ 1115309 h 1771633"/>
              <a:gd name="connsiteX6" fmla="*/ 2421709 w 2664008"/>
              <a:gd name="connsiteY6" fmla="*/ 884502 h 1771633"/>
              <a:gd name="connsiteX7" fmla="*/ 2332952 w 2664008"/>
              <a:gd name="connsiteY7" fmla="*/ 392946 h 1771633"/>
              <a:gd name="connsiteX8" fmla="*/ 2048754 w 2664008"/>
              <a:gd name="connsiteY8" fmla="*/ 234651 h 1771633"/>
              <a:gd name="connsiteX9" fmla="*/ 2026095 w 2664008"/>
              <a:gd name="connsiteY9" fmla="*/ 0 h 1771633"/>
              <a:gd name="connsiteX10" fmla="*/ 2540997 w 2664008"/>
              <a:gd name="connsiteY10" fmla="*/ 281306 h 1771633"/>
              <a:gd name="connsiteX11" fmla="*/ 2664008 w 2664008"/>
              <a:gd name="connsiteY11" fmla="*/ 884502 h 1771633"/>
              <a:gd name="connsiteX12" fmla="*/ 2048754 w 2664008"/>
              <a:gd name="connsiteY12" fmla="*/ 1771633 h 1771633"/>
              <a:gd name="connsiteX13" fmla="*/ 1433459 w 2664008"/>
              <a:gd name="connsiteY13" fmla="*/ 884502 h 1771633"/>
              <a:gd name="connsiteX14" fmla="*/ 2026095 w 2664008"/>
              <a:gd name="connsiteY14" fmla="*/ 0 h 1771633"/>
              <a:gd name="connsiteX15" fmla="*/ 610196 w 2664008"/>
              <a:gd name="connsiteY15" fmla="*/ 0 h 1771633"/>
              <a:gd name="connsiteX16" fmla="*/ 1060357 w 2664008"/>
              <a:gd name="connsiteY16" fmla="*/ 175897 h 1771633"/>
              <a:gd name="connsiteX17" fmla="*/ 1210236 w 2664008"/>
              <a:gd name="connsiteY17" fmla="*/ 526315 h 1771633"/>
              <a:gd name="connsiteX18" fmla="*/ 1142277 w 2664008"/>
              <a:gd name="connsiteY18" fmla="*/ 749311 h 1771633"/>
              <a:gd name="connsiteX19" fmla="*/ 973137 w 2664008"/>
              <a:gd name="connsiteY19" fmla="*/ 946715 h 1771633"/>
              <a:gd name="connsiteX20" fmla="*/ 755097 w 2664008"/>
              <a:gd name="connsiteY20" fmla="*/ 1117170 h 1771633"/>
              <a:gd name="connsiteX21" fmla="*/ 539263 w 2664008"/>
              <a:gd name="connsiteY21" fmla="*/ 1269799 h 1771633"/>
              <a:gd name="connsiteX22" fmla="*/ 373643 w 2664008"/>
              <a:gd name="connsiteY22" fmla="*/ 1411868 h 1771633"/>
              <a:gd name="connsiteX23" fmla="*/ 300768 w 2664008"/>
              <a:gd name="connsiteY23" fmla="*/ 1519219 h 1771633"/>
              <a:gd name="connsiteX24" fmla="*/ 1205178 w 2664008"/>
              <a:gd name="connsiteY24" fmla="*/ 1519219 h 1771633"/>
              <a:gd name="connsiteX25" fmla="*/ 1205178 w 2664008"/>
              <a:gd name="connsiteY25" fmla="*/ 1751320 h 1771633"/>
              <a:gd name="connsiteX26" fmla="*/ 22862 w 2664008"/>
              <a:gd name="connsiteY26" fmla="*/ 1751320 h 1771633"/>
              <a:gd name="connsiteX27" fmla="*/ 22862 w 2664008"/>
              <a:gd name="connsiteY27" fmla="*/ 1621269 h 1771633"/>
              <a:gd name="connsiteX28" fmla="*/ 95677 w 2664008"/>
              <a:gd name="connsiteY28" fmla="*/ 1383321 h 1771633"/>
              <a:gd name="connsiteX29" fmla="*/ 276025 w 2664008"/>
              <a:gd name="connsiteY29" fmla="*/ 1184097 h 1771633"/>
              <a:gd name="connsiteX30" fmla="*/ 505475 w 2664008"/>
              <a:gd name="connsiteY30" fmla="*/ 1012105 h 1771633"/>
              <a:gd name="connsiteX31" fmla="*/ 731224 w 2664008"/>
              <a:gd name="connsiteY31" fmla="*/ 852030 h 1771633"/>
              <a:gd name="connsiteX32" fmla="*/ 901476 w 2664008"/>
              <a:gd name="connsiteY32" fmla="*/ 692258 h 1771633"/>
              <a:gd name="connsiteX33" fmla="*/ 967898 w 2664008"/>
              <a:gd name="connsiteY33" fmla="*/ 523766 h 1771633"/>
              <a:gd name="connsiteX34" fmla="*/ 878087 w 2664008"/>
              <a:gd name="connsiteY34" fmla="*/ 311633 h 1771633"/>
              <a:gd name="connsiteX35" fmla="*/ 622294 w 2664008"/>
              <a:gd name="connsiteY35" fmla="*/ 234651 h 1771633"/>
              <a:gd name="connsiteX36" fmla="*/ 358490 w 2664008"/>
              <a:gd name="connsiteY36" fmla="*/ 304189 h 1771633"/>
              <a:gd name="connsiteX37" fmla="*/ 238819 w 2664008"/>
              <a:gd name="connsiteY37" fmla="*/ 526800 h 1771633"/>
              <a:gd name="connsiteX38" fmla="*/ 0 w 2664008"/>
              <a:gd name="connsiteY38" fmla="*/ 526800 h 1771633"/>
              <a:gd name="connsiteX39" fmla="*/ 195158 w 2664008"/>
              <a:gd name="connsiteY39" fmla="*/ 137537 h 1771633"/>
              <a:gd name="connsiteX40" fmla="*/ 610196 w 2664008"/>
              <a:gd name="connsiteY40" fmla="*/ 0 h 177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64008" h="1771633">
                <a:moveTo>
                  <a:pt x="2048754" y="234651"/>
                </a:moveTo>
                <a:cubicBezTo>
                  <a:pt x="1918190" y="234651"/>
                  <a:pt x="1823390" y="287294"/>
                  <a:pt x="1764353" y="392582"/>
                </a:cubicBezTo>
                <a:cubicBezTo>
                  <a:pt x="1705317" y="497869"/>
                  <a:pt x="1675798" y="661843"/>
                  <a:pt x="1675798" y="884502"/>
                </a:cubicBezTo>
                <a:cubicBezTo>
                  <a:pt x="1675798" y="1108295"/>
                  <a:pt x="1705397" y="1272990"/>
                  <a:pt x="1764596" y="1378587"/>
                </a:cubicBezTo>
                <a:cubicBezTo>
                  <a:pt x="1823795" y="1484184"/>
                  <a:pt x="1923599" y="1536983"/>
                  <a:pt x="2064009" y="1536983"/>
                </a:cubicBezTo>
                <a:cubicBezTo>
                  <a:pt x="2261608" y="1532505"/>
                  <a:pt x="2375865" y="1391947"/>
                  <a:pt x="2406779" y="1115309"/>
                </a:cubicBezTo>
                <a:cubicBezTo>
                  <a:pt x="2416733" y="1037483"/>
                  <a:pt x="2421709" y="960547"/>
                  <a:pt x="2421709" y="884502"/>
                </a:cubicBezTo>
                <a:cubicBezTo>
                  <a:pt x="2421709" y="662328"/>
                  <a:pt x="2392125" y="498476"/>
                  <a:pt x="2332952" y="392946"/>
                </a:cubicBezTo>
                <a:cubicBezTo>
                  <a:pt x="2273781" y="287416"/>
                  <a:pt x="2179047" y="234651"/>
                  <a:pt x="2048754" y="234651"/>
                </a:cubicBezTo>
                <a:close/>
                <a:moveTo>
                  <a:pt x="2026095" y="0"/>
                </a:moveTo>
                <a:cubicBezTo>
                  <a:pt x="2265101" y="3777"/>
                  <a:pt x="2436736" y="97545"/>
                  <a:pt x="2540997" y="281306"/>
                </a:cubicBezTo>
                <a:cubicBezTo>
                  <a:pt x="2623004" y="427920"/>
                  <a:pt x="2664008" y="628986"/>
                  <a:pt x="2664008" y="884502"/>
                </a:cubicBezTo>
                <a:cubicBezTo>
                  <a:pt x="2664008" y="1475922"/>
                  <a:pt x="2458923" y="1771633"/>
                  <a:pt x="2048754" y="1771633"/>
                </a:cubicBezTo>
                <a:cubicBezTo>
                  <a:pt x="1638557" y="1771633"/>
                  <a:pt x="1433459" y="1475922"/>
                  <a:pt x="1433459" y="884502"/>
                </a:cubicBezTo>
                <a:cubicBezTo>
                  <a:pt x="1433459" y="294834"/>
                  <a:pt x="1631004" y="0"/>
                  <a:pt x="2026095" y="0"/>
                </a:cubicBezTo>
                <a:close/>
                <a:moveTo>
                  <a:pt x="610196" y="0"/>
                </a:moveTo>
                <a:cubicBezTo>
                  <a:pt x="794793" y="0"/>
                  <a:pt x="944846" y="58633"/>
                  <a:pt x="1060357" y="175897"/>
                </a:cubicBezTo>
                <a:cubicBezTo>
                  <a:pt x="1160276" y="254235"/>
                  <a:pt x="1210236" y="371041"/>
                  <a:pt x="1210236" y="526315"/>
                </a:cubicBezTo>
                <a:cubicBezTo>
                  <a:pt x="1210236" y="603925"/>
                  <a:pt x="1187583" y="678257"/>
                  <a:pt x="1142277" y="749311"/>
                </a:cubicBezTo>
                <a:cubicBezTo>
                  <a:pt x="1096970" y="820367"/>
                  <a:pt x="1040591" y="886168"/>
                  <a:pt x="973137" y="946715"/>
                </a:cubicBezTo>
                <a:cubicBezTo>
                  <a:pt x="905683" y="1007263"/>
                  <a:pt x="833004" y="1064080"/>
                  <a:pt x="755097" y="1117170"/>
                </a:cubicBezTo>
                <a:cubicBezTo>
                  <a:pt x="677190" y="1170258"/>
                  <a:pt x="605246" y="1221135"/>
                  <a:pt x="539263" y="1269799"/>
                </a:cubicBezTo>
                <a:cubicBezTo>
                  <a:pt x="473280" y="1318464"/>
                  <a:pt x="418073" y="1365820"/>
                  <a:pt x="373643" y="1411868"/>
                </a:cubicBezTo>
                <a:cubicBezTo>
                  <a:pt x="329214" y="1457916"/>
                  <a:pt x="304922" y="1493700"/>
                  <a:pt x="300768" y="1519219"/>
                </a:cubicBezTo>
                <a:lnTo>
                  <a:pt x="1205178" y="1519219"/>
                </a:lnTo>
                <a:lnTo>
                  <a:pt x="1205178" y="1751320"/>
                </a:lnTo>
                <a:lnTo>
                  <a:pt x="22862" y="1751320"/>
                </a:lnTo>
                <a:lnTo>
                  <a:pt x="22862" y="1621269"/>
                </a:lnTo>
                <a:cubicBezTo>
                  <a:pt x="22862" y="1534137"/>
                  <a:pt x="47133" y="1454820"/>
                  <a:pt x="95677" y="1383321"/>
                </a:cubicBezTo>
                <a:cubicBezTo>
                  <a:pt x="144220" y="1311821"/>
                  <a:pt x="204336" y="1245413"/>
                  <a:pt x="276025" y="1184097"/>
                </a:cubicBezTo>
                <a:cubicBezTo>
                  <a:pt x="347713" y="1122781"/>
                  <a:pt x="424197" y="1065450"/>
                  <a:pt x="505475" y="1012105"/>
                </a:cubicBezTo>
                <a:cubicBezTo>
                  <a:pt x="586753" y="958760"/>
                  <a:pt x="662003" y="905402"/>
                  <a:pt x="731224" y="852030"/>
                </a:cubicBezTo>
                <a:cubicBezTo>
                  <a:pt x="800444" y="798658"/>
                  <a:pt x="857195" y="745400"/>
                  <a:pt x="901476" y="692258"/>
                </a:cubicBezTo>
                <a:cubicBezTo>
                  <a:pt x="945757" y="639115"/>
                  <a:pt x="967898" y="582950"/>
                  <a:pt x="967898" y="523766"/>
                </a:cubicBezTo>
                <a:cubicBezTo>
                  <a:pt x="967898" y="433666"/>
                  <a:pt x="937960" y="362955"/>
                  <a:pt x="878087" y="311633"/>
                </a:cubicBezTo>
                <a:cubicBezTo>
                  <a:pt x="818215" y="260312"/>
                  <a:pt x="732950" y="234651"/>
                  <a:pt x="622294" y="234651"/>
                </a:cubicBezTo>
                <a:cubicBezTo>
                  <a:pt x="511639" y="234651"/>
                  <a:pt x="423705" y="257830"/>
                  <a:pt x="358490" y="304189"/>
                </a:cubicBezTo>
                <a:cubicBezTo>
                  <a:pt x="293276" y="350546"/>
                  <a:pt x="253385" y="424751"/>
                  <a:pt x="238819" y="526800"/>
                </a:cubicBezTo>
                <a:lnTo>
                  <a:pt x="0" y="526800"/>
                </a:lnTo>
                <a:cubicBezTo>
                  <a:pt x="14082" y="360116"/>
                  <a:pt x="79133" y="230361"/>
                  <a:pt x="195158" y="137537"/>
                </a:cubicBezTo>
                <a:cubicBezTo>
                  <a:pt x="309805" y="45847"/>
                  <a:pt x="448151" y="0"/>
                  <a:pt x="6101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dist="2667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Questrial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F30112-6E46-4C30-80D4-674F8F628C5C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754C04-90AB-4D94-950B-8DC6B553DDFE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1C972B-1162-4128-B6F8-9F151153907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4ADF95AB-D82E-44B3-9712-91E69FA9FE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FC1CC572-E997-4F27-A850-C49E7CC95E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c6b6852a-8caa-4624-bd4b-b59c68b17755">
                <a:extLst>
                  <a:ext uri="{FF2B5EF4-FFF2-40B4-BE49-F238E27FC236}">
                    <a16:creationId xmlns:a16="http://schemas.microsoft.com/office/drawing/2014/main" id="{9D119298-9DC2-43EA-B426-33F3D969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C233F6C-3D4E-46A5-B142-F5E836D05F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07483" y="3429000"/>
            <a:ext cx="2664008" cy="1771633"/>
          </a:xfrm>
          <a:custGeom>
            <a:avLst/>
            <a:gdLst>
              <a:gd name="connsiteX0" fmla="*/ 2048754 w 2664008"/>
              <a:gd name="connsiteY0" fmla="*/ 234651 h 1771633"/>
              <a:gd name="connsiteX1" fmla="*/ 1764353 w 2664008"/>
              <a:gd name="connsiteY1" fmla="*/ 392582 h 1771633"/>
              <a:gd name="connsiteX2" fmla="*/ 1675798 w 2664008"/>
              <a:gd name="connsiteY2" fmla="*/ 884502 h 1771633"/>
              <a:gd name="connsiteX3" fmla="*/ 1764596 w 2664008"/>
              <a:gd name="connsiteY3" fmla="*/ 1378587 h 1771633"/>
              <a:gd name="connsiteX4" fmla="*/ 2064009 w 2664008"/>
              <a:gd name="connsiteY4" fmla="*/ 1536983 h 1771633"/>
              <a:gd name="connsiteX5" fmla="*/ 2406779 w 2664008"/>
              <a:gd name="connsiteY5" fmla="*/ 1115309 h 1771633"/>
              <a:gd name="connsiteX6" fmla="*/ 2421709 w 2664008"/>
              <a:gd name="connsiteY6" fmla="*/ 884502 h 1771633"/>
              <a:gd name="connsiteX7" fmla="*/ 2332952 w 2664008"/>
              <a:gd name="connsiteY7" fmla="*/ 392946 h 1771633"/>
              <a:gd name="connsiteX8" fmla="*/ 2048754 w 2664008"/>
              <a:gd name="connsiteY8" fmla="*/ 234651 h 1771633"/>
              <a:gd name="connsiteX9" fmla="*/ 2026095 w 2664008"/>
              <a:gd name="connsiteY9" fmla="*/ 0 h 1771633"/>
              <a:gd name="connsiteX10" fmla="*/ 2540997 w 2664008"/>
              <a:gd name="connsiteY10" fmla="*/ 281306 h 1771633"/>
              <a:gd name="connsiteX11" fmla="*/ 2664008 w 2664008"/>
              <a:gd name="connsiteY11" fmla="*/ 884502 h 1771633"/>
              <a:gd name="connsiteX12" fmla="*/ 2048754 w 2664008"/>
              <a:gd name="connsiteY12" fmla="*/ 1771633 h 1771633"/>
              <a:gd name="connsiteX13" fmla="*/ 1433459 w 2664008"/>
              <a:gd name="connsiteY13" fmla="*/ 884502 h 1771633"/>
              <a:gd name="connsiteX14" fmla="*/ 2026095 w 2664008"/>
              <a:gd name="connsiteY14" fmla="*/ 0 h 1771633"/>
              <a:gd name="connsiteX15" fmla="*/ 610196 w 2664008"/>
              <a:gd name="connsiteY15" fmla="*/ 0 h 1771633"/>
              <a:gd name="connsiteX16" fmla="*/ 1060357 w 2664008"/>
              <a:gd name="connsiteY16" fmla="*/ 175897 h 1771633"/>
              <a:gd name="connsiteX17" fmla="*/ 1210236 w 2664008"/>
              <a:gd name="connsiteY17" fmla="*/ 526315 h 1771633"/>
              <a:gd name="connsiteX18" fmla="*/ 1142277 w 2664008"/>
              <a:gd name="connsiteY18" fmla="*/ 749311 h 1771633"/>
              <a:gd name="connsiteX19" fmla="*/ 973137 w 2664008"/>
              <a:gd name="connsiteY19" fmla="*/ 946715 h 1771633"/>
              <a:gd name="connsiteX20" fmla="*/ 755097 w 2664008"/>
              <a:gd name="connsiteY20" fmla="*/ 1117170 h 1771633"/>
              <a:gd name="connsiteX21" fmla="*/ 539263 w 2664008"/>
              <a:gd name="connsiteY21" fmla="*/ 1269799 h 1771633"/>
              <a:gd name="connsiteX22" fmla="*/ 373643 w 2664008"/>
              <a:gd name="connsiteY22" fmla="*/ 1411868 h 1771633"/>
              <a:gd name="connsiteX23" fmla="*/ 300768 w 2664008"/>
              <a:gd name="connsiteY23" fmla="*/ 1519219 h 1771633"/>
              <a:gd name="connsiteX24" fmla="*/ 1205178 w 2664008"/>
              <a:gd name="connsiteY24" fmla="*/ 1519219 h 1771633"/>
              <a:gd name="connsiteX25" fmla="*/ 1205178 w 2664008"/>
              <a:gd name="connsiteY25" fmla="*/ 1751320 h 1771633"/>
              <a:gd name="connsiteX26" fmla="*/ 22862 w 2664008"/>
              <a:gd name="connsiteY26" fmla="*/ 1751320 h 1771633"/>
              <a:gd name="connsiteX27" fmla="*/ 22862 w 2664008"/>
              <a:gd name="connsiteY27" fmla="*/ 1621269 h 1771633"/>
              <a:gd name="connsiteX28" fmla="*/ 95677 w 2664008"/>
              <a:gd name="connsiteY28" fmla="*/ 1383321 h 1771633"/>
              <a:gd name="connsiteX29" fmla="*/ 276025 w 2664008"/>
              <a:gd name="connsiteY29" fmla="*/ 1184097 h 1771633"/>
              <a:gd name="connsiteX30" fmla="*/ 505475 w 2664008"/>
              <a:gd name="connsiteY30" fmla="*/ 1012105 h 1771633"/>
              <a:gd name="connsiteX31" fmla="*/ 731224 w 2664008"/>
              <a:gd name="connsiteY31" fmla="*/ 852030 h 1771633"/>
              <a:gd name="connsiteX32" fmla="*/ 901476 w 2664008"/>
              <a:gd name="connsiteY32" fmla="*/ 692258 h 1771633"/>
              <a:gd name="connsiteX33" fmla="*/ 967898 w 2664008"/>
              <a:gd name="connsiteY33" fmla="*/ 523766 h 1771633"/>
              <a:gd name="connsiteX34" fmla="*/ 878087 w 2664008"/>
              <a:gd name="connsiteY34" fmla="*/ 311633 h 1771633"/>
              <a:gd name="connsiteX35" fmla="*/ 622294 w 2664008"/>
              <a:gd name="connsiteY35" fmla="*/ 234651 h 1771633"/>
              <a:gd name="connsiteX36" fmla="*/ 358490 w 2664008"/>
              <a:gd name="connsiteY36" fmla="*/ 304189 h 1771633"/>
              <a:gd name="connsiteX37" fmla="*/ 238819 w 2664008"/>
              <a:gd name="connsiteY37" fmla="*/ 526800 h 1771633"/>
              <a:gd name="connsiteX38" fmla="*/ 0 w 2664008"/>
              <a:gd name="connsiteY38" fmla="*/ 526800 h 1771633"/>
              <a:gd name="connsiteX39" fmla="*/ 195158 w 2664008"/>
              <a:gd name="connsiteY39" fmla="*/ 137537 h 1771633"/>
              <a:gd name="connsiteX40" fmla="*/ 610196 w 2664008"/>
              <a:gd name="connsiteY40" fmla="*/ 0 h 177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64008" h="1771633">
                <a:moveTo>
                  <a:pt x="2048754" y="234651"/>
                </a:moveTo>
                <a:cubicBezTo>
                  <a:pt x="1918190" y="234651"/>
                  <a:pt x="1823390" y="287294"/>
                  <a:pt x="1764353" y="392582"/>
                </a:cubicBezTo>
                <a:cubicBezTo>
                  <a:pt x="1705317" y="497869"/>
                  <a:pt x="1675798" y="661843"/>
                  <a:pt x="1675798" y="884502"/>
                </a:cubicBezTo>
                <a:cubicBezTo>
                  <a:pt x="1675798" y="1108295"/>
                  <a:pt x="1705397" y="1272990"/>
                  <a:pt x="1764596" y="1378587"/>
                </a:cubicBezTo>
                <a:cubicBezTo>
                  <a:pt x="1823795" y="1484184"/>
                  <a:pt x="1923599" y="1536983"/>
                  <a:pt x="2064009" y="1536983"/>
                </a:cubicBezTo>
                <a:cubicBezTo>
                  <a:pt x="2261608" y="1532505"/>
                  <a:pt x="2375865" y="1391947"/>
                  <a:pt x="2406779" y="1115309"/>
                </a:cubicBezTo>
                <a:cubicBezTo>
                  <a:pt x="2416733" y="1037483"/>
                  <a:pt x="2421709" y="960547"/>
                  <a:pt x="2421709" y="884502"/>
                </a:cubicBezTo>
                <a:cubicBezTo>
                  <a:pt x="2421709" y="662328"/>
                  <a:pt x="2392125" y="498476"/>
                  <a:pt x="2332952" y="392946"/>
                </a:cubicBezTo>
                <a:cubicBezTo>
                  <a:pt x="2273781" y="287416"/>
                  <a:pt x="2179047" y="234651"/>
                  <a:pt x="2048754" y="234651"/>
                </a:cubicBezTo>
                <a:close/>
                <a:moveTo>
                  <a:pt x="2026095" y="0"/>
                </a:moveTo>
                <a:cubicBezTo>
                  <a:pt x="2265101" y="3777"/>
                  <a:pt x="2436736" y="97545"/>
                  <a:pt x="2540997" y="281306"/>
                </a:cubicBezTo>
                <a:cubicBezTo>
                  <a:pt x="2623004" y="427920"/>
                  <a:pt x="2664008" y="628986"/>
                  <a:pt x="2664008" y="884502"/>
                </a:cubicBezTo>
                <a:cubicBezTo>
                  <a:pt x="2664008" y="1475922"/>
                  <a:pt x="2458923" y="1771633"/>
                  <a:pt x="2048754" y="1771633"/>
                </a:cubicBezTo>
                <a:cubicBezTo>
                  <a:pt x="1638557" y="1771633"/>
                  <a:pt x="1433459" y="1475922"/>
                  <a:pt x="1433459" y="884502"/>
                </a:cubicBezTo>
                <a:cubicBezTo>
                  <a:pt x="1433459" y="294834"/>
                  <a:pt x="1631004" y="0"/>
                  <a:pt x="2026095" y="0"/>
                </a:cubicBezTo>
                <a:close/>
                <a:moveTo>
                  <a:pt x="610196" y="0"/>
                </a:moveTo>
                <a:cubicBezTo>
                  <a:pt x="794793" y="0"/>
                  <a:pt x="944846" y="58633"/>
                  <a:pt x="1060357" y="175897"/>
                </a:cubicBezTo>
                <a:cubicBezTo>
                  <a:pt x="1160276" y="254235"/>
                  <a:pt x="1210236" y="371041"/>
                  <a:pt x="1210236" y="526315"/>
                </a:cubicBezTo>
                <a:cubicBezTo>
                  <a:pt x="1210236" y="603925"/>
                  <a:pt x="1187583" y="678257"/>
                  <a:pt x="1142277" y="749311"/>
                </a:cubicBezTo>
                <a:cubicBezTo>
                  <a:pt x="1096970" y="820367"/>
                  <a:pt x="1040591" y="886168"/>
                  <a:pt x="973137" y="946715"/>
                </a:cubicBezTo>
                <a:cubicBezTo>
                  <a:pt x="905683" y="1007263"/>
                  <a:pt x="833004" y="1064080"/>
                  <a:pt x="755097" y="1117170"/>
                </a:cubicBezTo>
                <a:cubicBezTo>
                  <a:pt x="677190" y="1170258"/>
                  <a:pt x="605246" y="1221135"/>
                  <a:pt x="539263" y="1269799"/>
                </a:cubicBezTo>
                <a:cubicBezTo>
                  <a:pt x="473280" y="1318464"/>
                  <a:pt x="418073" y="1365820"/>
                  <a:pt x="373643" y="1411868"/>
                </a:cubicBezTo>
                <a:cubicBezTo>
                  <a:pt x="329214" y="1457916"/>
                  <a:pt x="304922" y="1493700"/>
                  <a:pt x="300768" y="1519219"/>
                </a:cubicBezTo>
                <a:lnTo>
                  <a:pt x="1205178" y="1519219"/>
                </a:lnTo>
                <a:lnTo>
                  <a:pt x="1205178" y="1751320"/>
                </a:lnTo>
                <a:lnTo>
                  <a:pt x="22862" y="1751320"/>
                </a:lnTo>
                <a:lnTo>
                  <a:pt x="22862" y="1621269"/>
                </a:lnTo>
                <a:cubicBezTo>
                  <a:pt x="22862" y="1534137"/>
                  <a:pt x="47133" y="1454820"/>
                  <a:pt x="95677" y="1383321"/>
                </a:cubicBezTo>
                <a:cubicBezTo>
                  <a:pt x="144220" y="1311821"/>
                  <a:pt x="204336" y="1245413"/>
                  <a:pt x="276025" y="1184097"/>
                </a:cubicBezTo>
                <a:cubicBezTo>
                  <a:pt x="347713" y="1122781"/>
                  <a:pt x="424197" y="1065450"/>
                  <a:pt x="505475" y="1012105"/>
                </a:cubicBezTo>
                <a:cubicBezTo>
                  <a:pt x="586753" y="958760"/>
                  <a:pt x="662003" y="905402"/>
                  <a:pt x="731224" y="852030"/>
                </a:cubicBezTo>
                <a:cubicBezTo>
                  <a:pt x="800444" y="798658"/>
                  <a:pt x="857195" y="745400"/>
                  <a:pt x="901476" y="692258"/>
                </a:cubicBezTo>
                <a:cubicBezTo>
                  <a:pt x="945757" y="639115"/>
                  <a:pt x="967898" y="582950"/>
                  <a:pt x="967898" y="523766"/>
                </a:cubicBezTo>
                <a:cubicBezTo>
                  <a:pt x="967898" y="433666"/>
                  <a:pt x="937960" y="362955"/>
                  <a:pt x="878087" y="311633"/>
                </a:cubicBezTo>
                <a:cubicBezTo>
                  <a:pt x="818215" y="260312"/>
                  <a:pt x="732950" y="234651"/>
                  <a:pt x="622294" y="234651"/>
                </a:cubicBezTo>
                <a:cubicBezTo>
                  <a:pt x="511639" y="234651"/>
                  <a:pt x="423705" y="257830"/>
                  <a:pt x="358490" y="304189"/>
                </a:cubicBezTo>
                <a:cubicBezTo>
                  <a:pt x="293276" y="350546"/>
                  <a:pt x="253385" y="424751"/>
                  <a:pt x="238819" y="526800"/>
                </a:cubicBezTo>
                <a:lnTo>
                  <a:pt x="0" y="526800"/>
                </a:lnTo>
                <a:cubicBezTo>
                  <a:pt x="14082" y="360116"/>
                  <a:pt x="79133" y="230361"/>
                  <a:pt x="195158" y="137537"/>
                </a:cubicBezTo>
                <a:cubicBezTo>
                  <a:pt x="309805" y="45847"/>
                  <a:pt x="448151" y="0"/>
                  <a:pt x="6101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dist="2667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Questrial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33266"/>
            <a:ext cx="11524862" cy="43012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677" y="4589463"/>
            <a:ext cx="11524861" cy="166204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B4F1E25-71C1-4570-AD5B-7B6447071021}" type="datetimeFigureOut">
              <a:rPr lang="en-GB" smtClean="0"/>
              <a:pPr/>
              <a:t>27/05/2020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85124D8-458A-4F77-B908-5ADF734FC7DA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9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283942" y="4524834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5" y="3395287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3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4C6CE-6824-4E7E-ACEC-D73C4FED99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436020-CB89-4404-BA9A-AFB773C91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1750" y="0"/>
            <a:ext cx="4705350" cy="5124450"/>
          </a:xfrm>
          <a:custGeom>
            <a:avLst/>
            <a:gdLst>
              <a:gd name="connsiteX0" fmla="*/ 0 w 4705350"/>
              <a:gd name="connsiteY0" fmla="*/ 0 h 5676900"/>
              <a:gd name="connsiteX1" fmla="*/ 4705350 w 4705350"/>
              <a:gd name="connsiteY1" fmla="*/ 0 h 5676900"/>
              <a:gd name="connsiteX2" fmla="*/ 4705350 w 4705350"/>
              <a:gd name="connsiteY2" fmla="*/ 5676900 h 5676900"/>
              <a:gd name="connsiteX3" fmla="*/ 0 w 4705350"/>
              <a:gd name="connsiteY3" fmla="*/ 5676900 h 567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5350" h="5676900">
                <a:moveTo>
                  <a:pt x="0" y="0"/>
                </a:moveTo>
                <a:lnTo>
                  <a:pt x="4705350" y="0"/>
                </a:lnTo>
                <a:lnTo>
                  <a:pt x="4705350" y="5676900"/>
                </a:lnTo>
                <a:lnTo>
                  <a:pt x="0" y="5676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99853D-67E4-48FB-9BD4-E36C315526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67501" y="512066"/>
            <a:ext cx="4279900" cy="6345934"/>
          </a:xfrm>
          <a:custGeom>
            <a:avLst/>
            <a:gdLst>
              <a:gd name="connsiteX0" fmla="*/ 0 w 4279900"/>
              <a:gd name="connsiteY0" fmla="*/ 0 h 6345934"/>
              <a:gd name="connsiteX1" fmla="*/ 4279900 w 4279900"/>
              <a:gd name="connsiteY1" fmla="*/ 0 h 6345934"/>
              <a:gd name="connsiteX2" fmla="*/ 4279900 w 4279900"/>
              <a:gd name="connsiteY2" fmla="*/ 6345934 h 6345934"/>
              <a:gd name="connsiteX3" fmla="*/ 0 w 4279900"/>
              <a:gd name="connsiteY3" fmla="*/ 6345934 h 634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9900" h="6345934">
                <a:moveTo>
                  <a:pt x="0" y="0"/>
                </a:moveTo>
                <a:lnTo>
                  <a:pt x="4279900" y="0"/>
                </a:lnTo>
                <a:lnTo>
                  <a:pt x="4279900" y="6345934"/>
                </a:lnTo>
                <a:lnTo>
                  <a:pt x="0" y="634593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0CF49-A895-4D8D-AB71-BA78CD37BE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53109" y="2153265"/>
            <a:ext cx="8438891" cy="4704735"/>
          </a:xfrm>
          <a:custGeom>
            <a:avLst/>
            <a:gdLst>
              <a:gd name="connsiteX0" fmla="*/ 149875 w 8438891"/>
              <a:gd name="connsiteY0" fmla="*/ 0 h 4704735"/>
              <a:gd name="connsiteX1" fmla="*/ 8438891 w 8438891"/>
              <a:gd name="connsiteY1" fmla="*/ 0 h 4704735"/>
              <a:gd name="connsiteX2" fmla="*/ 8438891 w 8438891"/>
              <a:gd name="connsiteY2" fmla="*/ 4704735 h 4704735"/>
              <a:gd name="connsiteX3" fmla="*/ 0 w 8438891"/>
              <a:gd name="connsiteY3" fmla="*/ 4704735 h 4704735"/>
              <a:gd name="connsiteX4" fmla="*/ 0 w 8438891"/>
              <a:gd name="connsiteY4" fmla="*/ 149875 h 4704735"/>
              <a:gd name="connsiteX5" fmla="*/ 149875 w 8438891"/>
              <a:gd name="connsiteY5" fmla="*/ 0 h 470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8891" h="4704735">
                <a:moveTo>
                  <a:pt x="149875" y="0"/>
                </a:moveTo>
                <a:lnTo>
                  <a:pt x="8438891" y="0"/>
                </a:lnTo>
                <a:lnTo>
                  <a:pt x="8438891" y="4704735"/>
                </a:lnTo>
                <a:lnTo>
                  <a:pt x="0" y="4704735"/>
                </a:lnTo>
                <a:lnTo>
                  <a:pt x="0" y="149875"/>
                </a:lnTo>
                <a:cubicBezTo>
                  <a:pt x="0" y="67101"/>
                  <a:pt x="67101" y="0"/>
                  <a:pt x="149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6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4C6CE-6824-4E7E-ACEC-D73C4FED99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29640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8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C2D80BE-F2CA-4B88-89C5-459C4B1442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707" y="489109"/>
            <a:ext cx="1107740" cy="1107740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0BA99-9BF1-40F5-B7CE-9B055D5FCD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52783" y="1369249"/>
            <a:ext cx="1025608" cy="1025608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04F9F25-65D0-46EA-A3D0-1B69769EDE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87715" y="3691287"/>
            <a:ext cx="1632856" cy="1632856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6C40C5-43D4-4826-A870-D97485C6C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1057" y="4678056"/>
            <a:ext cx="721258" cy="721258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02E367B-CE8E-4D1F-978D-9E13E40FB5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96641" y="1272105"/>
            <a:ext cx="498638" cy="498638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F47D7F0-6301-4A04-80C7-65DA1C89A8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87543" y="814484"/>
            <a:ext cx="1413880" cy="1413880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4026357-2641-477C-A3C8-1AFFE7CFC1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98224" y="4086315"/>
            <a:ext cx="792292" cy="792292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EC66D3-4EB6-4878-802C-8C35CC9C1D6E}"/>
              </a:ext>
            </a:extLst>
          </p:cNvPr>
          <p:cNvSpPr/>
          <p:nvPr/>
        </p:nvSpPr>
        <p:spPr>
          <a:xfrm>
            <a:off x="11422381" y="2066924"/>
            <a:ext cx="769619" cy="2905125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F40D64-B1FC-46EB-9F01-C4E6831AE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24950" y="1028700"/>
            <a:ext cx="3067050" cy="1771650"/>
          </a:xfrm>
          <a:custGeom>
            <a:avLst/>
            <a:gdLst>
              <a:gd name="connsiteX0" fmla="*/ 104775 w 3067050"/>
              <a:gd name="connsiteY0" fmla="*/ 0 h 1771650"/>
              <a:gd name="connsiteX1" fmla="*/ 3067050 w 3067050"/>
              <a:gd name="connsiteY1" fmla="*/ 0 h 1771650"/>
              <a:gd name="connsiteX2" fmla="*/ 3067050 w 3067050"/>
              <a:gd name="connsiteY2" fmla="*/ 1771650 h 1771650"/>
              <a:gd name="connsiteX3" fmla="*/ 104775 w 3067050"/>
              <a:gd name="connsiteY3" fmla="*/ 1771650 h 1771650"/>
              <a:gd name="connsiteX4" fmla="*/ 0 w 3067050"/>
              <a:gd name="connsiteY4" fmla="*/ 1666875 h 1771650"/>
              <a:gd name="connsiteX5" fmla="*/ 0 w 3067050"/>
              <a:gd name="connsiteY5" fmla="*/ 104775 h 1771650"/>
              <a:gd name="connsiteX6" fmla="*/ 104775 w 3067050"/>
              <a:gd name="connsiteY6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7050" h="1771650">
                <a:moveTo>
                  <a:pt x="104775" y="0"/>
                </a:moveTo>
                <a:lnTo>
                  <a:pt x="3067050" y="0"/>
                </a:lnTo>
                <a:lnTo>
                  <a:pt x="3067050" y="1771650"/>
                </a:lnTo>
                <a:lnTo>
                  <a:pt x="104775" y="1771650"/>
                </a:lnTo>
                <a:cubicBezTo>
                  <a:pt x="46909" y="1771650"/>
                  <a:pt x="0" y="1724741"/>
                  <a:pt x="0" y="1666875"/>
                </a:cubicBezTo>
                <a:lnTo>
                  <a:pt x="0" y="104775"/>
                </a:lnTo>
                <a:cubicBezTo>
                  <a:pt x="0" y="46909"/>
                  <a:pt x="46909" y="0"/>
                  <a:pt x="104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7289A7C-B582-462A-9AC9-8DC9627F6C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05550" y="3009900"/>
            <a:ext cx="5886450" cy="1181100"/>
          </a:xfrm>
          <a:custGeom>
            <a:avLst/>
            <a:gdLst>
              <a:gd name="connsiteX0" fmla="*/ 69850 w 5886450"/>
              <a:gd name="connsiteY0" fmla="*/ 0 h 1181100"/>
              <a:gd name="connsiteX1" fmla="*/ 5886450 w 5886450"/>
              <a:gd name="connsiteY1" fmla="*/ 0 h 1181100"/>
              <a:gd name="connsiteX2" fmla="*/ 5886450 w 5886450"/>
              <a:gd name="connsiteY2" fmla="*/ 1181100 h 1181100"/>
              <a:gd name="connsiteX3" fmla="*/ 69850 w 5886450"/>
              <a:gd name="connsiteY3" fmla="*/ 1181100 h 1181100"/>
              <a:gd name="connsiteX4" fmla="*/ 0 w 5886450"/>
              <a:gd name="connsiteY4" fmla="*/ 1111250 h 1181100"/>
              <a:gd name="connsiteX5" fmla="*/ 0 w 5886450"/>
              <a:gd name="connsiteY5" fmla="*/ 69850 h 1181100"/>
              <a:gd name="connsiteX6" fmla="*/ 69850 w 5886450"/>
              <a:gd name="connsiteY6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6450" h="1181100">
                <a:moveTo>
                  <a:pt x="69850" y="0"/>
                </a:moveTo>
                <a:lnTo>
                  <a:pt x="5886450" y="0"/>
                </a:lnTo>
                <a:lnTo>
                  <a:pt x="5886450" y="1181100"/>
                </a:lnTo>
                <a:lnTo>
                  <a:pt x="69850" y="1181100"/>
                </a:lnTo>
                <a:cubicBezTo>
                  <a:pt x="31273" y="1181100"/>
                  <a:pt x="0" y="1149827"/>
                  <a:pt x="0" y="1111250"/>
                </a:cubicBez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1A9C08A-2955-42BA-93FA-8CB0BD1EA8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24950" y="4400550"/>
            <a:ext cx="3067050" cy="1181100"/>
          </a:xfrm>
          <a:custGeom>
            <a:avLst/>
            <a:gdLst>
              <a:gd name="connsiteX0" fmla="*/ 69850 w 3067050"/>
              <a:gd name="connsiteY0" fmla="*/ 0 h 1181100"/>
              <a:gd name="connsiteX1" fmla="*/ 3067050 w 3067050"/>
              <a:gd name="connsiteY1" fmla="*/ 0 h 1181100"/>
              <a:gd name="connsiteX2" fmla="*/ 3067050 w 3067050"/>
              <a:gd name="connsiteY2" fmla="*/ 1181100 h 1181100"/>
              <a:gd name="connsiteX3" fmla="*/ 69850 w 3067050"/>
              <a:gd name="connsiteY3" fmla="*/ 1181100 h 1181100"/>
              <a:gd name="connsiteX4" fmla="*/ 0 w 3067050"/>
              <a:gd name="connsiteY4" fmla="*/ 1111250 h 1181100"/>
              <a:gd name="connsiteX5" fmla="*/ 0 w 3067050"/>
              <a:gd name="connsiteY5" fmla="*/ 69850 h 1181100"/>
              <a:gd name="connsiteX6" fmla="*/ 69850 w 3067050"/>
              <a:gd name="connsiteY6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7050" h="1181100">
                <a:moveTo>
                  <a:pt x="69850" y="0"/>
                </a:moveTo>
                <a:lnTo>
                  <a:pt x="3067050" y="0"/>
                </a:lnTo>
                <a:lnTo>
                  <a:pt x="3067050" y="1181100"/>
                </a:lnTo>
                <a:lnTo>
                  <a:pt x="69850" y="1181100"/>
                </a:lnTo>
                <a:cubicBezTo>
                  <a:pt x="31273" y="1181100"/>
                  <a:pt x="0" y="1149827"/>
                  <a:pt x="0" y="1111250"/>
                </a:cubicBez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7B89BE2-A313-4F35-A247-1F9A7F7A3C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400550"/>
            <a:ext cx="3409950" cy="1181100"/>
          </a:xfrm>
          <a:custGeom>
            <a:avLst/>
            <a:gdLst>
              <a:gd name="connsiteX0" fmla="*/ 69850 w 3409950"/>
              <a:gd name="connsiteY0" fmla="*/ 0 h 1181100"/>
              <a:gd name="connsiteX1" fmla="*/ 3340100 w 3409950"/>
              <a:gd name="connsiteY1" fmla="*/ 0 h 1181100"/>
              <a:gd name="connsiteX2" fmla="*/ 3409950 w 3409950"/>
              <a:gd name="connsiteY2" fmla="*/ 69850 h 1181100"/>
              <a:gd name="connsiteX3" fmla="*/ 3409950 w 3409950"/>
              <a:gd name="connsiteY3" fmla="*/ 1111250 h 1181100"/>
              <a:gd name="connsiteX4" fmla="*/ 3340100 w 3409950"/>
              <a:gd name="connsiteY4" fmla="*/ 1181100 h 1181100"/>
              <a:gd name="connsiteX5" fmla="*/ 69850 w 3409950"/>
              <a:gd name="connsiteY5" fmla="*/ 1181100 h 1181100"/>
              <a:gd name="connsiteX6" fmla="*/ 0 w 3409950"/>
              <a:gd name="connsiteY6" fmla="*/ 1111250 h 1181100"/>
              <a:gd name="connsiteX7" fmla="*/ 0 w 3409950"/>
              <a:gd name="connsiteY7" fmla="*/ 69850 h 1181100"/>
              <a:gd name="connsiteX8" fmla="*/ 69850 w 3409950"/>
              <a:gd name="connsiteY8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9950" h="1181100">
                <a:moveTo>
                  <a:pt x="69850" y="0"/>
                </a:moveTo>
                <a:lnTo>
                  <a:pt x="3340100" y="0"/>
                </a:lnTo>
                <a:cubicBezTo>
                  <a:pt x="3378677" y="0"/>
                  <a:pt x="3409950" y="31273"/>
                  <a:pt x="3409950" y="69850"/>
                </a:cubicBezTo>
                <a:lnTo>
                  <a:pt x="3409950" y="1111250"/>
                </a:lnTo>
                <a:cubicBezTo>
                  <a:pt x="3409950" y="1149827"/>
                  <a:pt x="3378677" y="1181100"/>
                  <a:pt x="3340100" y="1181100"/>
                </a:cubicBezTo>
                <a:lnTo>
                  <a:pt x="69850" y="1181100"/>
                </a:lnTo>
                <a:cubicBezTo>
                  <a:pt x="31273" y="1181100"/>
                  <a:pt x="0" y="1149827"/>
                  <a:pt x="0" y="1111250"/>
                </a:cubicBez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A9D275-7E53-4D2F-9500-0ED77C11A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47850" y="4400550"/>
            <a:ext cx="3409950" cy="1181100"/>
          </a:xfrm>
          <a:custGeom>
            <a:avLst/>
            <a:gdLst>
              <a:gd name="connsiteX0" fmla="*/ 69850 w 3409950"/>
              <a:gd name="connsiteY0" fmla="*/ 0 h 1181100"/>
              <a:gd name="connsiteX1" fmla="*/ 3340100 w 3409950"/>
              <a:gd name="connsiteY1" fmla="*/ 0 h 1181100"/>
              <a:gd name="connsiteX2" fmla="*/ 3409950 w 3409950"/>
              <a:gd name="connsiteY2" fmla="*/ 69850 h 1181100"/>
              <a:gd name="connsiteX3" fmla="*/ 3409950 w 3409950"/>
              <a:gd name="connsiteY3" fmla="*/ 1111250 h 1181100"/>
              <a:gd name="connsiteX4" fmla="*/ 3340100 w 3409950"/>
              <a:gd name="connsiteY4" fmla="*/ 1181100 h 1181100"/>
              <a:gd name="connsiteX5" fmla="*/ 69850 w 3409950"/>
              <a:gd name="connsiteY5" fmla="*/ 1181100 h 1181100"/>
              <a:gd name="connsiteX6" fmla="*/ 0 w 3409950"/>
              <a:gd name="connsiteY6" fmla="*/ 1111250 h 1181100"/>
              <a:gd name="connsiteX7" fmla="*/ 0 w 3409950"/>
              <a:gd name="connsiteY7" fmla="*/ 69850 h 1181100"/>
              <a:gd name="connsiteX8" fmla="*/ 69850 w 3409950"/>
              <a:gd name="connsiteY8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9950" h="1181100">
                <a:moveTo>
                  <a:pt x="69850" y="0"/>
                </a:moveTo>
                <a:lnTo>
                  <a:pt x="3340100" y="0"/>
                </a:lnTo>
                <a:cubicBezTo>
                  <a:pt x="3378677" y="0"/>
                  <a:pt x="3409950" y="31273"/>
                  <a:pt x="3409950" y="69850"/>
                </a:cubicBezTo>
                <a:lnTo>
                  <a:pt x="3409950" y="1111250"/>
                </a:lnTo>
                <a:cubicBezTo>
                  <a:pt x="3409950" y="1149827"/>
                  <a:pt x="3378677" y="1181100"/>
                  <a:pt x="3340100" y="1181100"/>
                </a:cubicBezTo>
                <a:lnTo>
                  <a:pt x="69850" y="1181100"/>
                </a:lnTo>
                <a:cubicBezTo>
                  <a:pt x="31273" y="1181100"/>
                  <a:pt x="0" y="1149827"/>
                  <a:pt x="0" y="1111250"/>
                </a:cubicBez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/>
      <p:bldP spid="13" grpId="0"/>
      <p:bldP spid="15" grpId="0"/>
      <p:bldP spid="1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E250C2-1D1E-4736-824D-2B38975E55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984890-8115-4937-9549-78F04D5985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8CCF7F0-63BD-44BA-BEDD-F6D5629D9A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782F9B-A12B-48C3-A3FA-070F10F0F1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6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DF1276-9CA7-49D8-B530-09AED1B233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6852" y="2031095"/>
            <a:ext cx="2759883" cy="3150506"/>
          </a:xfrm>
          <a:custGeom>
            <a:avLst/>
            <a:gdLst>
              <a:gd name="connsiteX0" fmla="*/ 0 w 2759883"/>
              <a:gd name="connsiteY0" fmla="*/ 0 h 3673021"/>
              <a:gd name="connsiteX1" fmla="*/ 2759883 w 2759883"/>
              <a:gd name="connsiteY1" fmla="*/ 0 h 3673021"/>
              <a:gd name="connsiteX2" fmla="*/ 2759883 w 2759883"/>
              <a:gd name="connsiteY2" fmla="*/ 3673021 h 3673021"/>
              <a:gd name="connsiteX3" fmla="*/ 0 w 2759883"/>
              <a:gd name="connsiteY3" fmla="*/ 3673021 h 367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883" h="3673021">
                <a:moveTo>
                  <a:pt x="0" y="0"/>
                </a:moveTo>
                <a:lnTo>
                  <a:pt x="2759883" y="0"/>
                </a:lnTo>
                <a:lnTo>
                  <a:pt x="2759883" y="3673021"/>
                </a:lnTo>
                <a:lnTo>
                  <a:pt x="0" y="36730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683A8D-E8E4-4A38-BD33-6C25834B79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057" y="2031095"/>
            <a:ext cx="2759883" cy="3150506"/>
          </a:xfrm>
          <a:custGeom>
            <a:avLst/>
            <a:gdLst>
              <a:gd name="connsiteX0" fmla="*/ 0 w 2759883"/>
              <a:gd name="connsiteY0" fmla="*/ 0 h 3673021"/>
              <a:gd name="connsiteX1" fmla="*/ 2759883 w 2759883"/>
              <a:gd name="connsiteY1" fmla="*/ 0 h 3673021"/>
              <a:gd name="connsiteX2" fmla="*/ 2759883 w 2759883"/>
              <a:gd name="connsiteY2" fmla="*/ 3673021 h 3673021"/>
              <a:gd name="connsiteX3" fmla="*/ 0 w 2759883"/>
              <a:gd name="connsiteY3" fmla="*/ 3673021 h 367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883" h="3673021">
                <a:moveTo>
                  <a:pt x="0" y="0"/>
                </a:moveTo>
                <a:lnTo>
                  <a:pt x="2759883" y="0"/>
                </a:lnTo>
                <a:lnTo>
                  <a:pt x="2759883" y="3673021"/>
                </a:lnTo>
                <a:lnTo>
                  <a:pt x="0" y="36730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4B2B8DD-FDBE-4E72-8BD8-5998268B59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5265" y="2031095"/>
            <a:ext cx="2759883" cy="3150506"/>
          </a:xfrm>
          <a:custGeom>
            <a:avLst/>
            <a:gdLst>
              <a:gd name="connsiteX0" fmla="*/ 0 w 2759883"/>
              <a:gd name="connsiteY0" fmla="*/ 0 h 3673021"/>
              <a:gd name="connsiteX1" fmla="*/ 2759883 w 2759883"/>
              <a:gd name="connsiteY1" fmla="*/ 0 h 3673021"/>
              <a:gd name="connsiteX2" fmla="*/ 2759883 w 2759883"/>
              <a:gd name="connsiteY2" fmla="*/ 3673021 h 3673021"/>
              <a:gd name="connsiteX3" fmla="*/ 0 w 2759883"/>
              <a:gd name="connsiteY3" fmla="*/ 3673021 h 367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883" h="3673021">
                <a:moveTo>
                  <a:pt x="0" y="0"/>
                </a:moveTo>
                <a:lnTo>
                  <a:pt x="2759883" y="0"/>
                </a:lnTo>
                <a:lnTo>
                  <a:pt x="2759883" y="3673021"/>
                </a:lnTo>
                <a:lnTo>
                  <a:pt x="0" y="36730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2FF49F-F64E-43EC-8043-7B05E9859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0350" y="1447800"/>
            <a:ext cx="3962400" cy="3962400"/>
          </a:xfrm>
          <a:custGeom>
            <a:avLst/>
            <a:gdLst>
              <a:gd name="connsiteX0" fmla="*/ 374645 w 3962400"/>
              <a:gd name="connsiteY0" fmla="*/ 0 h 3962400"/>
              <a:gd name="connsiteX1" fmla="*/ 3587755 w 3962400"/>
              <a:gd name="connsiteY1" fmla="*/ 0 h 3962400"/>
              <a:gd name="connsiteX2" fmla="*/ 3962400 w 3962400"/>
              <a:gd name="connsiteY2" fmla="*/ 374645 h 3962400"/>
              <a:gd name="connsiteX3" fmla="*/ 3962400 w 3962400"/>
              <a:gd name="connsiteY3" fmla="*/ 3587755 h 3962400"/>
              <a:gd name="connsiteX4" fmla="*/ 3587755 w 3962400"/>
              <a:gd name="connsiteY4" fmla="*/ 3962400 h 3962400"/>
              <a:gd name="connsiteX5" fmla="*/ 374645 w 3962400"/>
              <a:gd name="connsiteY5" fmla="*/ 3962400 h 3962400"/>
              <a:gd name="connsiteX6" fmla="*/ 0 w 3962400"/>
              <a:gd name="connsiteY6" fmla="*/ 3587755 h 3962400"/>
              <a:gd name="connsiteX7" fmla="*/ 0 w 3962400"/>
              <a:gd name="connsiteY7" fmla="*/ 374645 h 3962400"/>
              <a:gd name="connsiteX8" fmla="*/ 374645 w 3962400"/>
              <a:gd name="connsiteY8" fmla="*/ 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3962400">
                <a:moveTo>
                  <a:pt x="374645" y="0"/>
                </a:moveTo>
                <a:lnTo>
                  <a:pt x="3587755" y="0"/>
                </a:lnTo>
                <a:cubicBezTo>
                  <a:pt x="3794666" y="0"/>
                  <a:pt x="3962400" y="167734"/>
                  <a:pt x="3962400" y="374645"/>
                </a:cubicBezTo>
                <a:lnTo>
                  <a:pt x="3962400" y="3587755"/>
                </a:lnTo>
                <a:cubicBezTo>
                  <a:pt x="3962400" y="3794666"/>
                  <a:pt x="3794666" y="3962400"/>
                  <a:pt x="3587755" y="3962400"/>
                </a:cubicBezTo>
                <a:lnTo>
                  <a:pt x="374645" y="3962400"/>
                </a:lnTo>
                <a:cubicBezTo>
                  <a:pt x="167734" y="3962400"/>
                  <a:pt x="0" y="3794666"/>
                  <a:pt x="0" y="3587755"/>
                </a:cubicBezTo>
                <a:lnTo>
                  <a:pt x="0" y="374645"/>
                </a:lnTo>
                <a:cubicBezTo>
                  <a:pt x="0" y="167734"/>
                  <a:pt x="167734" y="0"/>
                  <a:pt x="3746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42596"/>
            <a:ext cx="9653679" cy="9976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677" y="1371600"/>
            <a:ext cx="5676123" cy="48799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696338" cy="48799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27/05/2020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10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31331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954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082C-8EEF-4E68-A5B0-5C0DEFD82C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2297" y="1895475"/>
            <a:ext cx="1771650" cy="1771650"/>
          </a:xfrm>
          <a:custGeom>
            <a:avLst/>
            <a:gdLst>
              <a:gd name="connsiteX0" fmla="*/ 885825 w 1771650"/>
              <a:gd name="connsiteY0" fmla="*/ 0 h 1771650"/>
              <a:gd name="connsiteX1" fmla="*/ 1771650 w 1771650"/>
              <a:gd name="connsiteY1" fmla="*/ 885825 h 1771650"/>
              <a:gd name="connsiteX2" fmla="*/ 885825 w 1771650"/>
              <a:gd name="connsiteY2" fmla="*/ 1771650 h 1771650"/>
              <a:gd name="connsiteX3" fmla="*/ 0 w 1771650"/>
              <a:gd name="connsiteY3" fmla="*/ 885825 h 1771650"/>
              <a:gd name="connsiteX4" fmla="*/ 885825 w 177165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885825" y="0"/>
                </a:moveTo>
                <a:cubicBezTo>
                  <a:pt x="1375053" y="0"/>
                  <a:pt x="1771650" y="396597"/>
                  <a:pt x="1771650" y="885825"/>
                </a:cubicBez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6ED93C0-EBFF-4E09-A534-6D56BB4202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4216" y="2466975"/>
            <a:ext cx="1771650" cy="1771650"/>
          </a:xfrm>
          <a:custGeom>
            <a:avLst/>
            <a:gdLst>
              <a:gd name="connsiteX0" fmla="*/ 885825 w 1771650"/>
              <a:gd name="connsiteY0" fmla="*/ 0 h 1771650"/>
              <a:gd name="connsiteX1" fmla="*/ 1771650 w 1771650"/>
              <a:gd name="connsiteY1" fmla="*/ 885825 h 1771650"/>
              <a:gd name="connsiteX2" fmla="*/ 885825 w 1771650"/>
              <a:gd name="connsiteY2" fmla="*/ 1771650 h 1771650"/>
              <a:gd name="connsiteX3" fmla="*/ 0 w 1771650"/>
              <a:gd name="connsiteY3" fmla="*/ 885825 h 1771650"/>
              <a:gd name="connsiteX4" fmla="*/ 885825 w 177165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885825" y="0"/>
                </a:moveTo>
                <a:cubicBezTo>
                  <a:pt x="1375053" y="0"/>
                  <a:pt x="1771650" y="396597"/>
                  <a:pt x="1771650" y="885825"/>
                </a:cubicBez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2DB5631-AE18-4C23-B60E-F96868FF02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36135" y="2466975"/>
            <a:ext cx="1771650" cy="1771650"/>
          </a:xfrm>
          <a:custGeom>
            <a:avLst/>
            <a:gdLst>
              <a:gd name="connsiteX0" fmla="*/ 885825 w 1771650"/>
              <a:gd name="connsiteY0" fmla="*/ 0 h 1771650"/>
              <a:gd name="connsiteX1" fmla="*/ 1771650 w 1771650"/>
              <a:gd name="connsiteY1" fmla="*/ 885825 h 1771650"/>
              <a:gd name="connsiteX2" fmla="*/ 885825 w 1771650"/>
              <a:gd name="connsiteY2" fmla="*/ 1771650 h 1771650"/>
              <a:gd name="connsiteX3" fmla="*/ 0 w 1771650"/>
              <a:gd name="connsiteY3" fmla="*/ 885825 h 1771650"/>
              <a:gd name="connsiteX4" fmla="*/ 885825 w 177165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885825" y="0"/>
                </a:moveTo>
                <a:cubicBezTo>
                  <a:pt x="1375053" y="0"/>
                  <a:pt x="1771650" y="396597"/>
                  <a:pt x="1771650" y="885825"/>
                </a:cubicBez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C886287-56C9-4D94-BCC2-29D4D9AB9A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88053" y="1895475"/>
            <a:ext cx="1771650" cy="1771650"/>
          </a:xfrm>
          <a:custGeom>
            <a:avLst/>
            <a:gdLst>
              <a:gd name="connsiteX0" fmla="*/ 885825 w 1771650"/>
              <a:gd name="connsiteY0" fmla="*/ 0 h 1771650"/>
              <a:gd name="connsiteX1" fmla="*/ 1771650 w 1771650"/>
              <a:gd name="connsiteY1" fmla="*/ 885825 h 1771650"/>
              <a:gd name="connsiteX2" fmla="*/ 885825 w 1771650"/>
              <a:gd name="connsiteY2" fmla="*/ 1771650 h 1771650"/>
              <a:gd name="connsiteX3" fmla="*/ 0 w 1771650"/>
              <a:gd name="connsiteY3" fmla="*/ 885825 h 1771650"/>
              <a:gd name="connsiteX4" fmla="*/ 885825 w 177165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885825" y="0"/>
                </a:moveTo>
                <a:cubicBezTo>
                  <a:pt x="1375053" y="0"/>
                  <a:pt x="1771650" y="396597"/>
                  <a:pt x="1771650" y="885825"/>
                </a:cubicBez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4C6CE-6824-4E7E-ACEC-D73C4FED99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9613" y="0"/>
            <a:ext cx="764949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7795A3-C07A-4B72-A39F-D63673F88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8003" y="3199117"/>
            <a:ext cx="3355997" cy="7317762"/>
          </a:xfrm>
          <a:custGeom>
            <a:avLst/>
            <a:gdLst>
              <a:gd name="connsiteX0" fmla="*/ 314222 w 3355997"/>
              <a:gd name="connsiteY0" fmla="*/ 0 h 7317762"/>
              <a:gd name="connsiteX1" fmla="*/ 724637 w 3355997"/>
              <a:gd name="connsiteY1" fmla="*/ 0 h 7317762"/>
              <a:gd name="connsiteX2" fmla="*/ 724637 w 3355997"/>
              <a:gd name="connsiteY2" fmla="*/ 23426 h 7317762"/>
              <a:gd name="connsiteX3" fmla="*/ 975199 w 3355997"/>
              <a:gd name="connsiteY3" fmla="*/ 273989 h 7317762"/>
              <a:gd name="connsiteX4" fmla="*/ 2385355 w 3355997"/>
              <a:gd name="connsiteY4" fmla="*/ 273989 h 7317762"/>
              <a:gd name="connsiteX5" fmla="*/ 2635917 w 3355997"/>
              <a:gd name="connsiteY5" fmla="*/ 23426 h 7317762"/>
              <a:gd name="connsiteX6" fmla="*/ 2635917 w 3355997"/>
              <a:gd name="connsiteY6" fmla="*/ 0 h 7317762"/>
              <a:gd name="connsiteX7" fmla="*/ 3041775 w 3355997"/>
              <a:gd name="connsiteY7" fmla="*/ 0 h 7317762"/>
              <a:gd name="connsiteX8" fmla="*/ 3355997 w 3355997"/>
              <a:gd name="connsiteY8" fmla="*/ 314222 h 7317762"/>
              <a:gd name="connsiteX9" fmla="*/ 3355997 w 3355997"/>
              <a:gd name="connsiteY9" fmla="*/ 7003541 h 7317762"/>
              <a:gd name="connsiteX10" fmla="*/ 3041775 w 3355997"/>
              <a:gd name="connsiteY10" fmla="*/ 7317762 h 7317762"/>
              <a:gd name="connsiteX11" fmla="*/ 314222 w 3355997"/>
              <a:gd name="connsiteY11" fmla="*/ 7317762 h 7317762"/>
              <a:gd name="connsiteX12" fmla="*/ 0 w 3355997"/>
              <a:gd name="connsiteY12" fmla="*/ 7003541 h 7317762"/>
              <a:gd name="connsiteX13" fmla="*/ 0 w 3355997"/>
              <a:gd name="connsiteY13" fmla="*/ 314222 h 7317762"/>
              <a:gd name="connsiteX14" fmla="*/ 314222 w 3355997"/>
              <a:gd name="connsiteY14" fmla="*/ 0 h 73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55997" h="7317762">
                <a:moveTo>
                  <a:pt x="314222" y="0"/>
                </a:moveTo>
                <a:lnTo>
                  <a:pt x="724637" y="0"/>
                </a:lnTo>
                <a:lnTo>
                  <a:pt x="724637" y="23426"/>
                </a:lnTo>
                <a:cubicBezTo>
                  <a:pt x="724637" y="161809"/>
                  <a:pt x="836818" y="273989"/>
                  <a:pt x="975199" y="273989"/>
                </a:cubicBezTo>
                <a:lnTo>
                  <a:pt x="2385355" y="273989"/>
                </a:lnTo>
                <a:cubicBezTo>
                  <a:pt x="2523736" y="273989"/>
                  <a:pt x="2635917" y="161809"/>
                  <a:pt x="2635917" y="23426"/>
                </a:cubicBezTo>
                <a:lnTo>
                  <a:pt x="2635917" y="0"/>
                </a:lnTo>
                <a:lnTo>
                  <a:pt x="3041775" y="0"/>
                </a:lnTo>
                <a:cubicBezTo>
                  <a:pt x="3215316" y="0"/>
                  <a:pt x="3355997" y="140683"/>
                  <a:pt x="3355997" y="314222"/>
                </a:cubicBezTo>
                <a:lnTo>
                  <a:pt x="3355997" y="7003541"/>
                </a:lnTo>
                <a:cubicBezTo>
                  <a:pt x="3355997" y="7177081"/>
                  <a:pt x="3215316" y="7317762"/>
                  <a:pt x="3041775" y="7317762"/>
                </a:cubicBezTo>
                <a:lnTo>
                  <a:pt x="314222" y="7317762"/>
                </a:lnTo>
                <a:cubicBezTo>
                  <a:pt x="140683" y="7317762"/>
                  <a:pt x="0" y="7177081"/>
                  <a:pt x="0" y="7003541"/>
                </a:cubicBezTo>
                <a:lnTo>
                  <a:pt x="0" y="314222"/>
                </a:lnTo>
                <a:cubicBezTo>
                  <a:pt x="0" y="140683"/>
                  <a:pt x="140683" y="0"/>
                  <a:pt x="3142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7795A3-C07A-4B72-A39F-D63673F88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8003" y="-3658883"/>
            <a:ext cx="3355997" cy="7317762"/>
          </a:xfrm>
          <a:custGeom>
            <a:avLst/>
            <a:gdLst>
              <a:gd name="connsiteX0" fmla="*/ 314222 w 3355997"/>
              <a:gd name="connsiteY0" fmla="*/ 0 h 7317762"/>
              <a:gd name="connsiteX1" fmla="*/ 724637 w 3355997"/>
              <a:gd name="connsiteY1" fmla="*/ 0 h 7317762"/>
              <a:gd name="connsiteX2" fmla="*/ 724637 w 3355997"/>
              <a:gd name="connsiteY2" fmla="*/ 23426 h 7317762"/>
              <a:gd name="connsiteX3" fmla="*/ 975199 w 3355997"/>
              <a:gd name="connsiteY3" fmla="*/ 273989 h 7317762"/>
              <a:gd name="connsiteX4" fmla="*/ 2385355 w 3355997"/>
              <a:gd name="connsiteY4" fmla="*/ 273989 h 7317762"/>
              <a:gd name="connsiteX5" fmla="*/ 2635917 w 3355997"/>
              <a:gd name="connsiteY5" fmla="*/ 23426 h 7317762"/>
              <a:gd name="connsiteX6" fmla="*/ 2635917 w 3355997"/>
              <a:gd name="connsiteY6" fmla="*/ 0 h 7317762"/>
              <a:gd name="connsiteX7" fmla="*/ 3041775 w 3355997"/>
              <a:gd name="connsiteY7" fmla="*/ 0 h 7317762"/>
              <a:gd name="connsiteX8" fmla="*/ 3355997 w 3355997"/>
              <a:gd name="connsiteY8" fmla="*/ 314222 h 7317762"/>
              <a:gd name="connsiteX9" fmla="*/ 3355997 w 3355997"/>
              <a:gd name="connsiteY9" fmla="*/ 7003541 h 7317762"/>
              <a:gd name="connsiteX10" fmla="*/ 3041775 w 3355997"/>
              <a:gd name="connsiteY10" fmla="*/ 7317762 h 7317762"/>
              <a:gd name="connsiteX11" fmla="*/ 314222 w 3355997"/>
              <a:gd name="connsiteY11" fmla="*/ 7317762 h 7317762"/>
              <a:gd name="connsiteX12" fmla="*/ 0 w 3355997"/>
              <a:gd name="connsiteY12" fmla="*/ 7003541 h 7317762"/>
              <a:gd name="connsiteX13" fmla="*/ 0 w 3355997"/>
              <a:gd name="connsiteY13" fmla="*/ 314222 h 7317762"/>
              <a:gd name="connsiteX14" fmla="*/ 314222 w 3355997"/>
              <a:gd name="connsiteY14" fmla="*/ 0 h 73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55997" h="7317762">
                <a:moveTo>
                  <a:pt x="314222" y="0"/>
                </a:moveTo>
                <a:lnTo>
                  <a:pt x="724637" y="0"/>
                </a:lnTo>
                <a:lnTo>
                  <a:pt x="724637" y="23426"/>
                </a:lnTo>
                <a:cubicBezTo>
                  <a:pt x="724637" y="161809"/>
                  <a:pt x="836818" y="273989"/>
                  <a:pt x="975199" y="273989"/>
                </a:cubicBezTo>
                <a:lnTo>
                  <a:pt x="2385355" y="273989"/>
                </a:lnTo>
                <a:cubicBezTo>
                  <a:pt x="2523736" y="273989"/>
                  <a:pt x="2635917" y="161809"/>
                  <a:pt x="2635917" y="23426"/>
                </a:cubicBezTo>
                <a:lnTo>
                  <a:pt x="2635917" y="0"/>
                </a:lnTo>
                <a:lnTo>
                  <a:pt x="3041775" y="0"/>
                </a:lnTo>
                <a:cubicBezTo>
                  <a:pt x="3215316" y="0"/>
                  <a:pt x="3355997" y="140683"/>
                  <a:pt x="3355997" y="314222"/>
                </a:cubicBezTo>
                <a:lnTo>
                  <a:pt x="3355997" y="7003541"/>
                </a:lnTo>
                <a:cubicBezTo>
                  <a:pt x="3355997" y="7177081"/>
                  <a:pt x="3215316" y="7317762"/>
                  <a:pt x="3041775" y="7317762"/>
                </a:cubicBezTo>
                <a:lnTo>
                  <a:pt x="314222" y="7317762"/>
                </a:lnTo>
                <a:cubicBezTo>
                  <a:pt x="140683" y="7317762"/>
                  <a:pt x="0" y="7177081"/>
                  <a:pt x="0" y="7003541"/>
                </a:cubicBezTo>
                <a:lnTo>
                  <a:pt x="0" y="314222"/>
                </a:lnTo>
                <a:cubicBezTo>
                  <a:pt x="0" y="140683"/>
                  <a:pt x="140683" y="0"/>
                  <a:pt x="3142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BE3166-8C99-4B21-8A35-363C48F816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6110" y="1600200"/>
            <a:ext cx="4152900" cy="4152900"/>
          </a:xfrm>
          <a:custGeom>
            <a:avLst/>
            <a:gdLst>
              <a:gd name="connsiteX0" fmla="*/ 425465 w 4152900"/>
              <a:gd name="connsiteY0" fmla="*/ 0 h 4152900"/>
              <a:gd name="connsiteX1" fmla="*/ 3727435 w 4152900"/>
              <a:gd name="connsiteY1" fmla="*/ 0 h 4152900"/>
              <a:gd name="connsiteX2" fmla="*/ 4152900 w 4152900"/>
              <a:gd name="connsiteY2" fmla="*/ 425465 h 4152900"/>
              <a:gd name="connsiteX3" fmla="*/ 4152900 w 4152900"/>
              <a:gd name="connsiteY3" fmla="*/ 3727435 h 4152900"/>
              <a:gd name="connsiteX4" fmla="*/ 3727435 w 4152900"/>
              <a:gd name="connsiteY4" fmla="*/ 4152900 h 4152900"/>
              <a:gd name="connsiteX5" fmla="*/ 425465 w 4152900"/>
              <a:gd name="connsiteY5" fmla="*/ 4152900 h 4152900"/>
              <a:gd name="connsiteX6" fmla="*/ 0 w 4152900"/>
              <a:gd name="connsiteY6" fmla="*/ 3727435 h 4152900"/>
              <a:gd name="connsiteX7" fmla="*/ 0 w 4152900"/>
              <a:gd name="connsiteY7" fmla="*/ 425465 h 4152900"/>
              <a:gd name="connsiteX8" fmla="*/ 425465 w 4152900"/>
              <a:gd name="connsiteY8" fmla="*/ 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4152900">
                <a:moveTo>
                  <a:pt x="425465" y="0"/>
                </a:moveTo>
                <a:lnTo>
                  <a:pt x="3727435" y="0"/>
                </a:lnTo>
                <a:cubicBezTo>
                  <a:pt x="3962413" y="0"/>
                  <a:pt x="4152900" y="190487"/>
                  <a:pt x="4152900" y="425465"/>
                </a:cubicBezTo>
                <a:lnTo>
                  <a:pt x="4152900" y="3727435"/>
                </a:lnTo>
                <a:cubicBezTo>
                  <a:pt x="4152900" y="3962413"/>
                  <a:pt x="3962413" y="4152900"/>
                  <a:pt x="3727435" y="4152900"/>
                </a:cubicBezTo>
                <a:lnTo>
                  <a:pt x="425465" y="4152900"/>
                </a:lnTo>
                <a:cubicBezTo>
                  <a:pt x="190487" y="4152900"/>
                  <a:pt x="0" y="3962413"/>
                  <a:pt x="0" y="3727435"/>
                </a:cubicBezTo>
                <a:lnTo>
                  <a:pt x="0" y="425465"/>
                </a:lnTo>
                <a:cubicBezTo>
                  <a:pt x="0" y="190487"/>
                  <a:pt x="190487" y="0"/>
                  <a:pt x="425465" y="0"/>
                </a:cubicBezTo>
                <a:close/>
              </a:path>
            </a:pathLst>
          </a:custGeom>
          <a:effectLst>
            <a:outerShdw blurRad="203200" dist="304800" dir="8100000" algn="tr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4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0D6065-1A1D-429B-8DEB-115D6C9935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86050" y="2486025"/>
            <a:ext cx="6819900" cy="1885950"/>
          </a:xfrm>
          <a:custGeom>
            <a:avLst/>
            <a:gdLst>
              <a:gd name="connsiteX0" fmla="*/ 314331 w 6819900"/>
              <a:gd name="connsiteY0" fmla="*/ 0 h 1885950"/>
              <a:gd name="connsiteX1" fmla="*/ 2724150 w 6819900"/>
              <a:gd name="connsiteY1" fmla="*/ 0 h 1885950"/>
              <a:gd name="connsiteX2" fmla="*/ 3409950 w 6819900"/>
              <a:gd name="connsiteY2" fmla="*/ 685800 h 1885950"/>
              <a:gd name="connsiteX3" fmla="*/ 4095750 w 6819900"/>
              <a:gd name="connsiteY3" fmla="*/ 0 h 1885950"/>
              <a:gd name="connsiteX4" fmla="*/ 6505569 w 6819900"/>
              <a:gd name="connsiteY4" fmla="*/ 0 h 1885950"/>
              <a:gd name="connsiteX5" fmla="*/ 6819900 w 6819900"/>
              <a:gd name="connsiteY5" fmla="*/ 314331 h 1885950"/>
              <a:gd name="connsiteX6" fmla="*/ 6819900 w 6819900"/>
              <a:gd name="connsiteY6" fmla="*/ 1571619 h 1885950"/>
              <a:gd name="connsiteX7" fmla="*/ 6505569 w 6819900"/>
              <a:gd name="connsiteY7" fmla="*/ 1885950 h 1885950"/>
              <a:gd name="connsiteX8" fmla="*/ 314331 w 6819900"/>
              <a:gd name="connsiteY8" fmla="*/ 1885950 h 1885950"/>
              <a:gd name="connsiteX9" fmla="*/ 0 w 6819900"/>
              <a:gd name="connsiteY9" fmla="*/ 1571619 h 1885950"/>
              <a:gd name="connsiteX10" fmla="*/ 0 w 6819900"/>
              <a:gd name="connsiteY10" fmla="*/ 314331 h 1885950"/>
              <a:gd name="connsiteX11" fmla="*/ 314331 w 6819900"/>
              <a:gd name="connsiteY11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19900" h="1885950">
                <a:moveTo>
                  <a:pt x="314331" y="0"/>
                </a:moveTo>
                <a:lnTo>
                  <a:pt x="2724150" y="0"/>
                </a:lnTo>
                <a:cubicBezTo>
                  <a:pt x="2724150" y="378757"/>
                  <a:pt x="3031193" y="685800"/>
                  <a:pt x="3409950" y="685800"/>
                </a:cubicBezTo>
                <a:cubicBezTo>
                  <a:pt x="3788707" y="685800"/>
                  <a:pt x="4095750" y="378757"/>
                  <a:pt x="4095750" y="0"/>
                </a:cubicBezTo>
                <a:lnTo>
                  <a:pt x="6505569" y="0"/>
                </a:lnTo>
                <a:cubicBezTo>
                  <a:pt x="6679169" y="0"/>
                  <a:pt x="6819900" y="140731"/>
                  <a:pt x="6819900" y="314331"/>
                </a:cubicBezTo>
                <a:lnTo>
                  <a:pt x="6819900" y="1571619"/>
                </a:lnTo>
                <a:cubicBezTo>
                  <a:pt x="6819900" y="1745219"/>
                  <a:pt x="6679169" y="1885950"/>
                  <a:pt x="6505569" y="1885950"/>
                </a:cubicBezTo>
                <a:lnTo>
                  <a:pt x="314331" y="1885950"/>
                </a:lnTo>
                <a:cubicBezTo>
                  <a:pt x="140731" y="1885950"/>
                  <a:pt x="0" y="1745219"/>
                  <a:pt x="0" y="15716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4BCD62-822D-4441-B8DD-28934B30F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1" y="3429000"/>
            <a:ext cx="5429250" cy="2133600"/>
          </a:xfrm>
          <a:custGeom>
            <a:avLst/>
            <a:gdLst>
              <a:gd name="connsiteX0" fmla="*/ 355607 w 5429250"/>
              <a:gd name="connsiteY0" fmla="*/ 0 h 2133600"/>
              <a:gd name="connsiteX1" fmla="*/ 5073643 w 5429250"/>
              <a:gd name="connsiteY1" fmla="*/ 0 h 2133600"/>
              <a:gd name="connsiteX2" fmla="*/ 5429250 w 5429250"/>
              <a:gd name="connsiteY2" fmla="*/ 355607 h 2133600"/>
              <a:gd name="connsiteX3" fmla="*/ 5429250 w 5429250"/>
              <a:gd name="connsiteY3" fmla="*/ 1777993 h 2133600"/>
              <a:gd name="connsiteX4" fmla="*/ 5073643 w 5429250"/>
              <a:gd name="connsiteY4" fmla="*/ 2133600 h 2133600"/>
              <a:gd name="connsiteX5" fmla="*/ 355607 w 5429250"/>
              <a:gd name="connsiteY5" fmla="*/ 2133600 h 2133600"/>
              <a:gd name="connsiteX6" fmla="*/ 0 w 5429250"/>
              <a:gd name="connsiteY6" fmla="*/ 1777993 h 2133600"/>
              <a:gd name="connsiteX7" fmla="*/ 0 w 5429250"/>
              <a:gd name="connsiteY7" fmla="*/ 355607 h 2133600"/>
              <a:gd name="connsiteX8" fmla="*/ 355607 w 5429250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9250" h="2133600">
                <a:moveTo>
                  <a:pt x="355607" y="0"/>
                </a:moveTo>
                <a:lnTo>
                  <a:pt x="5073643" y="0"/>
                </a:lnTo>
                <a:cubicBezTo>
                  <a:pt x="5270039" y="0"/>
                  <a:pt x="5429250" y="159211"/>
                  <a:pt x="5429250" y="355607"/>
                </a:cubicBezTo>
                <a:lnTo>
                  <a:pt x="5429250" y="1777993"/>
                </a:lnTo>
                <a:cubicBezTo>
                  <a:pt x="5429250" y="1974389"/>
                  <a:pt x="5270039" y="2133600"/>
                  <a:pt x="507364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E399874-AC8B-4FDB-A3EF-56EB0BD350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7850" y="895350"/>
            <a:ext cx="5429250" cy="2133600"/>
          </a:xfrm>
          <a:custGeom>
            <a:avLst/>
            <a:gdLst>
              <a:gd name="connsiteX0" fmla="*/ 355607 w 5429250"/>
              <a:gd name="connsiteY0" fmla="*/ 0 h 2133600"/>
              <a:gd name="connsiteX1" fmla="*/ 5073643 w 5429250"/>
              <a:gd name="connsiteY1" fmla="*/ 0 h 2133600"/>
              <a:gd name="connsiteX2" fmla="*/ 5429250 w 5429250"/>
              <a:gd name="connsiteY2" fmla="*/ 355607 h 2133600"/>
              <a:gd name="connsiteX3" fmla="*/ 5429250 w 5429250"/>
              <a:gd name="connsiteY3" fmla="*/ 1777993 h 2133600"/>
              <a:gd name="connsiteX4" fmla="*/ 5073643 w 5429250"/>
              <a:gd name="connsiteY4" fmla="*/ 2133600 h 2133600"/>
              <a:gd name="connsiteX5" fmla="*/ 355607 w 5429250"/>
              <a:gd name="connsiteY5" fmla="*/ 2133600 h 2133600"/>
              <a:gd name="connsiteX6" fmla="*/ 0 w 5429250"/>
              <a:gd name="connsiteY6" fmla="*/ 1777993 h 2133600"/>
              <a:gd name="connsiteX7" fmla="*/ 0 w 5429250"/>
              <a:gd name="connsiteY7" fmla="*/ 355607 h 2133600"/>
              <a:gd name="connsiteX8" fmla="*/ 355607 w 5429250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9250" h="2133600">
                <a:moveTo>
                  <a:pt x="355607" y="0"/>
                </a:moveTo>
                <a:lnTo>
                  <a:pt x="5073643" y="0"/>
                </a:lnTo>
                <a:cubicBezTo>
                  <a:pt x="5270039" y="0"/>
                  <a:pt x="5429250" y="159211"/>
                  <a:pt x="5429250" y="355607"/>
                </a:cubicBezTo>
                <a:lnTo>
                  <a:pt x="5429250" y="1777993"/>
                </a:lnTo>
                <a:cubicBezTo>
                  <a:pt x="5429250" y="1974389"/>
                  <a:pt x="5270039" y="2133600"/>
                  <a:pt x="507364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ABA1DED-6A4A-4146-B6C4-60D1DA869A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6318" y="1713154"/>
            <a:ext cx="5430782" cy="2195362"/>
          </a:xfrm>
          <a:prstGeom prst="round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483E4-3B74-4458-B9E9-5DCA1613B5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27217" y="769181"/>
            <a:ext cx="5523593" cy="2195362"/>
          </a:xfrm>
          <a:custGeom>
            <a:avLst/>
            <a:gdLst>
              <a:gd name="connsiteX0" fmla="*/ 276999 w 5523593"/>
              <a:gd name="connsiteY0" fmla="*/ 0 h 2195362"/>
              <a:gd name="connsiteX1" fmla="*/ 1571491 w 5523593"/>
              <a:gd name="connsiteY1" fmla="*/ 0 h 2195362"/>
              <a:gd name="connsiteX2" fmla="*/ 3952102 w 5523593"/>
              <a:gd name="connsiteY2" fmla="*/ 0 h 2195362"/>
              <a:gd name="connsiteX3" fmla="*/ 5246594 w 5523593"/>
              <a:gd name="connsiteY3" fmla="*/ 0 h 2195362"/>
              <a:gd name="connsiteX4" fmla="*/ 5523593 w 5523593"/>
              <a:gd name="connsiteY4" fmla="*/ 276999 h 2195362"/>
              <a:gd name="connsiteX5" fmla="*/ 5523593 w 5523593"/>
              <a:gd name="connsiteY5" fmla="*/ 771626 h 2195362"/>
              <a:gd name="connsiteX6" fmla="*/ 4409419 w 5523593"/>
              <a:gd name="connsiteY6" fmla="*/ 771626 h 2195362"/>
              <a:gd name="connsiteX7" fmla="*/ 4022897 w 5523593"/>
              <a:gd name="connsiteY7" fmla="*/ 1158148 h 2195362"/>
              <a:gd name="connsiteX8" fmla="*/ 4022897 w 5523593"/>
              <a:gd name="connsiteY8" fmla="*/ 2195362 h 2195362"/>
              <a:gd name="connsiteX9" fmla="*/ 2728405 w 5523593"/>
              <a:gd name="connsiteY9" fmla="*/ 2195362 h 2195362"/>
              <a:gd name="connsiteX10" fmla="*/ 1571491 w 5523593"/>
              <a:gd name="connsiteY10" fmla="*/ 2195362 h 2195362"/>
              <a:gd name="connsiteX11" fmla="*/ 276999 w 5523593"/>
              <a:gd name="connsiteY11" fmla="*/ 2195362 h 2195362"/>
              <a:gd name="connsiteX12" fmla="*/ 0 w 5523593"/>
              <a:gd name="connsiteY12" fmla="*/ 1918363 h 2195362"/>
              <a:gd name="connsiteX13" fmla="*/ 0 w 5523593"/>
              <a:gd name="connsiteY13" fmla="*/ 1384963 h 2195362"/>
              <a:gd name="connsiteX14" fmla="*/ 0 w 5523593"/>
              <a:gd name="connsiteY14" fmla="*/ 810399 h 2195362"/>
              <a:gd name="connsiteX15" fmla="*/ 0 w 5523593"/>
              <a:gd name="connsiteY15" fmla="*/ 276999 h 2195362"/>
              <a:gd name="connsiteX16" fmla="*/ 276999 w 5523593"/>
              <a:gd name="connsiteY16" fmla="*/ 0 h 219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23593" h="2195362">
                <a:moveTo>
                  <a:pt x="276999" y="0"/>
                </a:moveTo>
                <a:lnTo>
                  <a:pt x="1571491" y="0"/>
                </a:lnTo>
                <a:lnTo>
                  <a:pt x="3952102" y="0"/>
                </a:lnTo>
                <a:lnTo>
                  <a:pt x="5246594" y="0"/>
                </a:lnTo>
                <a:cubicBezTo>
                  <a:pt x="5399576" y="0"/>
                  <a:pt x="5523593" y="124017"/>
                  <a:pt x="5523593" y="276999"/>
                </a:cubicBezTo>
                <a:lnTo>
                  <a:pt x="5523593" y="771626"/>
                </a:lnTo>
                <a:lnTo>
                  <a:pt x="4409419" y="771626"/>
                </a:lnTo>
                <a:cubicBezTo>
                  <a:pt x="4195950" y="771626"/>
                  <a:pt x="4022897" y="944679"/>
                  <a:pt x="4022897" y="1158148"/>
                </a:cubicBezTo>
                <a:lnTo>
                  <a:pt x="4022897" y="2195362"/>
                </a:lnTo>
                <a:lnTo>
                  <a:pt x="2728405" y="2195362"/>
                </a:lnTo>
                <a:lnTo>
                  <a:pt x="1571491" y="2195362"/>
                </a:lnTo>
                <a:lnTo>
                  <a:pt x="276999" y="2195362"/>
                </a:lnTo>
                <a:cubicBezTo>
                  <a:pt x="124017" y="2195362"/>
                  <a:pt x="0" y="2071345"/>
                  <a:pt x="0" y="1918363"/>
                </a:cubicBezTo>
                <a:lnTo>
                  <a:pt x="0" y="1384963"/>
                </a:lnTo>
                <a:lnTo>
                  <a:pt x="0" y="810399"/>
                </a:lnTo>
                <a:lnTo>
                  <a:pt x="0" y="276999"/>
                </a:lnTo>
                <a:cubicBezTo>
                  <a:pt x="0" y="124017"/>
                  <a:pt x="124017" y="0"/>
                  <a:pt x="276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5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8E68D3-BCAF-44E3-B839-4CFFBE6F62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2606" y="121287"/>
            <a:ext cx="4836444" cy="6615426"/>
          </a:xfrm>
          <a:custGeom>
            <a:avLst/>
            <a:gdLst>
              <a:gd name="connsiteX0" fmla="*/ 3717505 w 4836444"/>
              <a:gd name="connsiteY0" fmla="*/ 3820177 h 6615426"/>
              <a:gd name="connsiteX1" fmla="*/ 3200278 w 4836444"/>
              <a:gd name="connsiteY1" fmla="*/ 4107400 h 6615426"/>
              <a:gd name="connsiteX2" fmla="*/ 3039226 w 4836444"/>
              <a:gd name="connsiteY2" fmla="*/ 5002035 h 6615426"/>
              <a:gd name="connsiteX3" fmla="*/ 3200719 w 4836444"/>
              <a:gd name="connsiteY3" fmla="*/ 5900609 h 6615426"/>
              <a:gd name="connsiteX4" fmla="*/ 3745249 w 4836444"/>
              <a:gd name="connsiteY4" fmla="*/ 6188678 h 6615426"/>
              <a:gd name="connsiteX5" fmla="*/ 4368632 w 4836444"/>
              <a:gd name="connsiteY5" fmla="*/ 5421794 h 6615426"/>
              <a:gd name="connsiteX6" fmla="*/ 4395786 w 4836444"/>
              <a:gd name="connsiteY6" fmla="*/ 5002035 h 6615426"/>
              <a:gd name="connsiteX7" fmla="*/ 4234366 w 4836444"/>
              <a:gd name="connsiteY7" fmla="*/ 4108062 h 6615426"/>
              <a:gd name="connsiteX8" fmla="*/ 3717505 w 4836444"/>
              <a:gd name="connsiteY8" fmla="*/ 3820177 h 6615426"/>
              <a:gd name="connsiteX9" fmla="*/ 3676295 w 4836444"/>
              <a:gd name="connsiteY9" fmla="*/ 3393428 h 6615426"/>
              <a:gd name="connsiteX10" fmla="*/ 4612731 w 4836444"/>
              <a:gd name="connsiteY10" fmla="*/ 3905027 h 6615426"/>
              <a:gd name="connsiteX11" fmla="*/ 4836444 w 4836444"/>
              <a:gd name="connsiteY11" fmla="*/ 5002035 h 6615426"/>
              <a:gd name="connsiteX12" fmla="*/ 3717505 w 4836444"/>
              <a:gd name="connsiteY12" fmla="*/ 6615426 h 6615426"/>
              <a:gd name="connsiteX13" fmla="*/ 2598494 w 4836444"/>
              <a:gd name="connsiteY13" fmla="*/ 5002035 h 6615426"/>
              <a:gd name="connsiteX14" fmla="*/ 3676295 w 4836444"/>
              <a:gd name="connsiteY14" fmla="*/ 3393428 h 6615426"/>
              <a:gd name="connsiteX15" fmla="*/ 1109740 w 4836444"/>
              <a:gd name="connsiteY15" fmla="*/ 3393428 h 6615426"/>
              <a:gd name="connsiteX16" fmla="*/ 1928431 w 4836444"/>
              <a:gd name="connsiteY16" fmla="*/ 3713324 h 6615426"/>
              <a:gd name="connsiteX17" fmla="*/ 2201008 w 4836444"/>
              <a:gd name="connsiteY17" fmla="*/ 4350615 h 6615426"/>
              <a:gd name="connsiteX18" fmla="*/ 2077413 w 4836444"/>
              <a:gd name="connsiteY18" fmla="*/ 4756171 h 6615426"/>
              <a:gd name="connsiteX19" fmla="*/ 1769807 w 4836444"/>
              <a:gd name="connsiteY19" fmla="*/ 5115181 h 6615426"/>
              <a:gd name="connsiteX20" fmla="*/ 1373266 w 4836444"/>
              <a:gd name="connsiteY20" fmla="*/ 5425179 h 6615426"/>
              <a:gd name="connsiteX21" fmla="*/ 980736 w 4836444"/>
              <a:gd name="connsiteY21" fmla="*/ 5702761 h 6615426"/>
              <a:gd name="connsiteX22" fmla="*/ 679531 w 4836444"/>
              <a:gd name="connsiteY22" fmla="*/ 5961136 h 6615426"/>
              <a:gd name="connsiteX23" fmla="*/ 546996 w 4836444"/>
              <a:gd name="connsiteY23" fmla="*/ 6156371 h 6615426"/>
              <a:gd name="connsiteX24" fmla="*/ 2191810 w 4836444"/>
              <a:gd name="connsiteY24" fmla="*/ 6156371 h 6615426"/>
              <a:gd name="connsiteX25" fmla="*/ 2191810 w 4836444"/>
              <a:gd name="connsiteY25" fmla="*/ 6578484 h 6615426"/>
              <a:gd name="connsiteX26" fmla="*/ 41578 w 4836444"/>
              <a:gd name="connsiteY26" fmla="*/ 6578484 h 6615426"/>
              <a:gd name="connsiteX27" fmla="*/ 41578 w 4836444"/>
              <a:gd name="connsiteY27" fmla="*/ 6341965 h 6615426"/>
              <a:gd name="connsiteX28" fmla="*/ 174004 w 4836444"/>
              <a:gd name="connsiteY28" fmla="*/ 5909218 h 6615426"/>
              <a:gd name="connsiteX29" fmla="*/ 501995 w 4836444"/>
              <a:gd name="connsiteY29" fmla="*/ 5546897 h 6615426"/>
              <a:gd name="connsiteX30" fmla="*/ 919288 w 4836444"/>
              <a:gd name="connsiteY30" fmla="*/ 5234103 h 6615426"/>
              <a:gd name="connsiteX31" fmla="*/ 1329848 w 4836444"/>
              <a:gd name="connsiteY31" fmla="*/ 4942980 h 6615426"/>
              <a:gd name="connsiteX32" fmla="*/ 1639478 w 4836444"/>
              <a:gd name="connsiteY32" fmla="*/ 4652409 h 6615426"/>
              <a:gd name="connsiteX33" fmla="*/ 1760276 w 4836444"/>
              <a:gd name="connsiteY33" fmla="*/ 4345979 h 6615426"/>
              <a:gd name="connsiteX34" fmla="*/ 1596943 w 4836444"/>
              <a:gd name="connsiteY34" fmla="*/ 3960182 h 6615426"/>
              <a:gd name="connsiteX35" fmla="*/ 1131743 w 4836444"/>
              <a:gd name="connsiteY35" fmla="*/ 3820177 h 6615426"/>
              <a:gd name="connsiteX36" fmla="*/ 651972 w 4836444"/>
              <a:gd name="connsiteY36" fmla="*/ 3946642 h 6615426"/>
              <a:gd name="connsiteX37" fmla="*/ 434329 w 4836444"/>
              <a:gd name="connsiteY37" fmla="*/ 4351498 h 6615426"/>
              <a:gd name="connsiteX38" fmla="*/ 0 w 4836444"/>
              <a:gd name="connsiteY38" fmla="*/ 4351498 h 6615426"/>
              <a:gd name="connsiteX39" fmla="*/ 354926 w 4836444"/>
              <a:gd name="connsiteY39" fmla="*/ 3643561 h 6615426"/>
              <a:gd name="connsiteX40" fmla="*/ 1109740 w 4836444"/>
              <a:gd name="connsiteY40" fmla="*/ 3393428 h 6615426"/>
              <a:gd name="connsiteX41" fmla="*/ 3717505 w 4836444"/>
              <a:gd name="connsiteY41" fmla="*/ 426749 h 6615426"/>
              <a:gd name="connsiteX42" fmla="*/ 3200278 w 4836444"/>
              <a:gd name="connsiteY42" fmla="*/ 713971 h 6615426"/>
              <a:gd name="connsiteX43" fmla="*/ 3039226 w 4836444"/>
              <a:gd name="connsiteY43" fmla="*/ 1608607 h 6615426"/>
              <a:gd name="connsiteX44" fmla="*/ 3200719 w 4836444"/>
              <a:gd name="connsiteY44" fmla="*/ 2507180 h 6615426"/>
              <a:gd name="connsiteX45" fmla="*/ 3745249 w 4836444"/>
              <a:gd name="connsiteY45" fmla="*/ 2795249 h 6615426"/>
              <a:gd name="connsiteX46" fmla="*/ 4368632 w 4836444"/>
              <a:gd name="connsiteY46" fmla="*/ 2028366 h 6615426"/>
              <a:gd name="connsiteX47" fmla="*/ 4395786 w 4836444"/>
              <a:gd name="connsiteY47" fmla="*/ 1608607 h 6615426"/>
              <a:gd name="connsiteX48" fmla="*/ 4234366 w 4836444"/>
              <a:gd name="connsiteY48" fmla="*/ 714634 h 6615426"/>
              <a:gd name="connsiteX49" fmla="*/ 3717505 w 4836444"/>
              <a:gd name="connsiteY49" fmla="*/ 426749 h 6615426"/>
              <a:gd name="connsiteX50" fmla="*/ 3676295 w 4836444"/>
              <a:gd name="connsiteY50" fmla="*/ 0 h 6615426"/>
              <a:gd name="connsiteX51" fmla="*/ 4612731 w 4836444"/>
              <a:gd name="connsiteY51" fmla="*/ 511598 h 6615426"/>
              <a:gd name="connsiteX52" fmla="*/ 4836444 w 4836444"/>
              <a:gd name="connsiteY52" fmla="*/ 1608607 h 6615426"/>
              <a:gd name="connsiteX53" fmla="*/ 3717505 w 4836444"/>
              <a:gd name="connsiteY53" fmla="*/ 3221998 h 6615426"/>
              <a:gd name="connsiteX54" fmla="*/ 2598494 w 4836444"/>
              <a:gd name="connsiteY54" fmla="*/ 1608607 h 6615426"/>
              <a:gd name="connsiteX55" fmla="*/ 3676295 w 4836444"/>
              <a:gd name="connsiteY55" fmla="*/ 0 h 6615426"/>
              <a:gd name="connsiteX56" fmla="*/ 1109740 w 4836444"/>
              <a:gd name="connsiteY56" fmla="*/ 0 h 6615426"/>
              <a:gd name="connsiteX57" fmla="*/ 1928431 w 4836444"/>
              <a:gd name="connsiteY57" fmla="*/ 319896 h 6615426"/>
              <a:gd name="connsiteX58" fmla="*/ 2201008 w 4836444"/>
              <a:gd name="connsiteY58" fmla="*/ 957187 h 6615426"/>
              <a:gd name="connsiteX59" fmla="*/ 2077413 w 4836444"/>
              <a:gd name="connsiteY59" fmla="*/ 1362742 h 6615426"/>
              <a:gd name="connsiteX60" fmla="*/ 1769807 w 4836444"/>
              <a:gd name="connsiteY60" fmla="*/ 1721752 h 6615426"/>
              <a:gd name="connsiteX61" fmla="*/ 1373266 w 4836444"/>
              <a:gd name="connsiteY61" fmla="*/ 2031751 h 6615426"/>
              <a:gd name="connsiteX62" fmla="*/ 980736 w 4836444"/>
              <a:gd name="connsiteY62" fmla="*/ 2309333 h 6615426"/>
              <a:gd name="connsiteX63" fmla="*/ 679531 w 4836444"/>
              <a:gd name="connsiteY63" fmla="*/ 2567708 h 6615426"/>
              <a:gd name="connsiteX64" fmla="*/ 546996 w 4836444"/>
              <a:gd name="connsiteY64" fmla="*/ 2762942 h 6615426"/>
              <a:gd name="connsiteX65" fmla="*/ 2191810 w 4836444"/>
              <a:gd name="connsiteY65" fmla="*/ 2762942 h 6615426"/>
              <a:gd name="connsiteX66" fmla="*/ 2191810 w 4836444"/>
              <a:gd name="connsiteY66" fmla="*/ 3185056 h 6615426"/>
              <a:gd name="connsiteX67" fmla="*/ 41578 w 4836444"/>
              <a:gd name="connsiteY67" fmla="*/ 3185056 h 6615426"/>
              <a:gd name="connsiteX68" fmla="*/ 41578 w 4836444"/>
              <a:gd name="connsiteY68" fmla="*/ 2948537 h 6615426"/>
              <a:gd name="connsiteX69" fmla="*/ 174004 w 4836444"/>
              <a:gd name="connsiteY69" fmla="*/ 2515790 h 6615426"/>
              <a:gd name="connsiteX70" fmla="*/ 501995 w 4836444"/>
              <a:gd name="connsiteY70" fmla="*/ 2153469 h 6615426"/>
              <a:gd name="connsiteX71" fmla="*/ 919288 w 4836444"/>
              <a:gd name="connsiteY71" fmla="*/ 1840674 h 6615426"/>
              <a:gd name="connsiteX72" fmla="*/ 1329848 w 4836444"/>
              <a:gd name="connsiteY72" fmla="*/ 1549551 h 6615426"/>
              <a:gd name="connsiteX73" fmla="*/ 1639478 w 4836444"/>
              <a:gd name="connsiteY73" fmla="*/ 1258980 h 6615426"/>
              <a:gd name="connsiteX74" fmla="*/ 1760276 w 4836444"/>
              <a:gd name="connsiteY74" fmla="*/ 952551 h 6615426"/>
              <a:gd name="connsiteX75" fmla="*/ 1596943 w 4836444"/>
              <a:gd name="connsiteY75" fmla="*/ 566754 h 6615426"/>
              <a:gd name="connsiteX76" fmla="*/ 1131743 w 4836444"/>
              <a:gd name="connsiteY76" fmla="*/ 426749 h 6615426"/>
              <a:gd name="connsiteX77" fmla="*/ 651972 w 4836444"/>
              <a:gd name="connsiteY77" fmla="*/ 553214 h 6615426"/>
              <a:gd name="connsiteX78" fmla="*/ 434329 w 4836444"/>
              <a:gd name="connsiteY78" fmla="*/ 958070 h 6615426"/>
              <a:gd name="connsiteX79" fmla="*/ 0 w 4836444"/>
              <a:gd name="connsiteY79" fmla="*/ 958070 h 6615426"/>
              <a:gd name="connsiteX80" fmla="*/ 354926 w 4836444"/>
              <a:gd name="connsiteY80" fmla="*/ 250133 h 6615426"/>
              <a:gd name="connsiteX81" fmla="*/ 1109740 w 4836444"/>
              <a:gd name="connsiteY81" fmla="*/ 0 h 661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836444" h="6615426">
                <a:moveTo>
                  <a:pt x="3717505" y="3820177"/>
                </a:moveTo>
                <a:cubicBezTo>
                  <a:pt x="3480054" y="3820177"/>
                  <a:pt x="3307645" y="3915918"/>
                  <a:pt x="3200278" y="4107400"/>
                </a:cubicBezTo>
                <a:cubicBezTo>
                  <a:pt x="3092910" y="4298881"/>
                  <a:pt x="3039226" y="4597094"/>
                  <a:pt x="3039226" y="5002035"/>
                </a:cubicBezTo>
                <a:cubicBezTo>
                  <a:pt x="3039226" y="5409038"/>
                  <a:pt x="3093057" y="5708563"/>
                  <a:pt x="3200719" y="5900609"/>
                </a:cubicBezTo>
                <a:cubicBezTo>
                  <a:pt x="3308381" y="6092655"/>
                  <a:pt x="3489892" y="6188678"/>
                  <a:pt x="3745249" y="6188678"/>
                </a:cubicBezTo>
                <a:cubicBezTo>
                  <a:pt x="4104615" y="6180533"/>
                  <a:pt x="4312409" y="5924906"/>
                  <a:pt x="4368632" y="5421794"/>
                </a:cubicBezTo>
                <a:cubicBezTo>
                  <a:pt x="4386734" y="5280255"/>
                  <a:pt x="4395786" y="5140336"/>
                  <a:pt x="4395786" y="5002035"/>
                </a:cubicBezTo>
                <a:cubicBezTo>
                  <a:pt x="4395786" y="4597977"/>
                  <a:pt x="4341980" y="4299985"/>
                  <a:pt x="4234366" y="4108062"/>
                </a:cubicBezTo>
                <a:cubicBezTo>
                  <a:pt x="4126752" y="3916139"/>
                  <a:pt x="3954466" y="3820177"/>
                  <a:pt x="3717505" y="3820177"/>
                </a:cubicBezTo>
                <a:close/>
                <a:moveTo>
                  <a:pt x="3676295" y="3393428"/>
                </a:moveTo>
                <a:cubicBezTo>
                  <a:pt x="4110967" y="3400296"/>
                  <a:pt x="4423114" y="3570829"/>
                  <a:pt x="4612731" y="3905027"/>
                </a:cubicBezTo>
                <a:cubicBezTo>
                  <a:pt x="4761872" y="4171669"/>
                  <a:pt x="4836444" y="4537338"/>
                  <a:pt x="4836444" y="5002035"/>
                </a:cubicBezTo>
                <a:cubicBezTo>
                  <a:pt x="4836444" y="6077630"/>
                  <a:pt x="4463464" y="6615426"/>
                  <a:pt x="3717505" y="6615426"/>
                </a:cubicBezTo>
                <a:cubicBezTo>
                  <a:pt x="2971498" y="6615426"/>
                  <a:pt x="2598494" y="6077630"/>
                  <a:pt x="2598494" y="5002035"/>
                </a:cubicBezTo>
                <a:cubicBezTo>
                  <a:pt x="2598494" y="3929631"/>
                  <a:pt x="2957760" y="3393428"/>
                  <a:pt x="3676295" y="3393428"/>
                </a:cubicBezTo>
                <a:close/>
                <a:moveTo>
                  <a:pt x="1109740" y="3393428"/>
                </a:moveTo>
                <a:cubicBezTo>
                  <a:pt x="1445458" y="3393428"/>
                  <a:pt x="1718355" y="3500060"/>
                  <a:pt x="1928431" y="3713324"/>
                </a:cubicBezTo>
                <a:cubicBezTo>
                  <a:pt x="2110148" y="3855795"/>
                  <a:pt x="2201008" y="4068225"/>
                  <a:pt x="2201008" y="4350615"/>
                </a:cubicBezTo>
                <a:cubicBezTo>
                  <a:pt x="2201008" y="4491761"/>
                  <a:pt x="2159809" y="4626946"/>
                  <a:pt x="2077413" y="4756171"/>
                </a:cubicBezTo>
                <a:cubicBezTo>
                  <a:pt x="1995017" y="4885395"/>
                  <a:pt x="1892481" y="5005065"/>
                  <a:pt x="1769807" y="5115181"/>
                </a:cubicBezTo>
                <a:cubicBezTo>
                  <a:pt x="1647132" y="5225296"/>
                  <a:pt x="1514952" y="5328629"/>
                  <a:pt x="1373266" y="5425179"/>
                </a:cubicBezTo>
                <a:cubicBezTo>
                  <a:pt x="1231580" y="5521730"/>
                  <a:pt x="1100737" y="5614257"/>
                  <a:pt x="980736" y="5702761"/>
                </a:cubicBezTo>
                <a:cubicBezTo>
                  <a:pt x="860735" y="5791266"/>
                  <a:pt x="760333" y="5877390"/>
                  <a:pt x="679531" y="5961136"/>
                </a:cubicBezTo>
                <a:cubicBezTo>
                  <a:pt x="598730" y="6044882"/>
                  <a:pt x="554551" y="6109960"/>
                  <a:pt x="546996" y="6156371"/>
                </a:cubicBezTo>
                <a:lnTo>
                  <a:pt x="2191810" y="6156371"/>
                </a:lnTo>
                <a:lnTo>
                  <a:pt x="2191810" y="6578484"/>
                </a:lnTo>
                <a:lnTo>
                  <a:pt x="41578" y="6578484"/>
                </a:lnTo>
                <a:lnTo>
                  <a:pt x="41578" y="6341965"/>
                </a:lnTo>
                <a:cubicBezTo>
                  <a:pt x="41578" y="6183501"/>
                  <a:pt x="85720" y="6039253"/>
                  <a:pt x="174004" y="5909218"/>
                </a:cubicBezTo>
                <a:cubicBezTo>
                  <a:pt x="262288" y="5779184"/>
                  <a:pt x="371618" y="5658411"/>
                  <a:pt x="501995" y="5546897"/>
                </a:cubicBezTo>
                <a:cubicBezTo>
                  <a:pt x="632372" y="5435384"/>
                  <a:pt x="771470" y="5331119"/>
                  <a:pt x="919288" y="5234103"/>
                </a:cubicBezTo>
                <a:cubicBezTo>
                  <a:pt x="1067107" y="5137086"/>
                  <a:pt x="1203960" y="5040045"/>
                  <a:pt x="1329848" y="4942980"/>
                </a:cubicBezTo>
                <a:cubicBezTo>
                  <a:pt x="1455736" y="4845914"/>
                  <a:pt x="1558946" y="4749057"/>
                  <a:pt x="1639478" y="4652409"/>
                </a:cubicBezTo>
                <a:cubicBezTo>
                  <a:pt x="1720011" y="4555761"/>
                  <a:pt x="1760276" y="4453617"/>
                  <a:pt x="1760276" y="4345979"/>
                </a:cubicBezTo>
                <a:cubicBezTo>
                  <a:pt x="1760276" y="4182118"/>
                  <a:pt x="1705832" y="4053519"/>
                  <a:pt x="1596943" y="3960182"/>
                </a:cubicBezTo>
                <a:cubicBezTo>
                  <a:pt x="1488054" y="3866845"/>
                  <a:pt x="1332987" y="3820177"/>
                  <a:pt x="1131743" y="3820177"/>
                </a:cubicBezTo>
                <a:cubicBezTo>
                  <a:pt x="930498" y="3820177"/>
                  <a:pt x="770575" y="3862332"/>
                  <a:pt x="651972" y="3946642"/>
                </a:cubicBezTo>
                <a:cubicBezTo>
                  <a:pt x="533369" y="4030952"/>
                  <a:pt x="460822" y="4165904"/>
                  <a:pt x="434329" y="4351498"/>
                </a:cubicBezTo>
                <a:lnTo>
                  <a:pt x="0" y="4351498"/>
                </a:lnTo>
                <a:cubicBezTo>
                  <a:pt x="25609" y="4048356"/>
                  <a:pt x="143918" y="3812376"/>
                  <a:pt x="354926" y="3643561"/>
                </a:cubicBezTo>
                <a:cubicBezTo>
                  <a:pt x="563431" y="3476806"/>
                  <a:pt x="815036" y="3393428"/>
                  <a:pt x="1109740" y="3393428"/>
                </a:cubicBezTo>
                <a:close/>
                <a:moveTo>
                  <a:pt x="3717505" y="426749"/>
                </a:moveTo>
                <a:cubicBezTo>
                  <a:pt x="3480054" y="426749"/>
                  <a:pt x="3307645" y="522490"/>
                  <a:pt x="3200278" y="713971"/>
                </a:cubicBezTo>
                <a:cubicBezTo>
                  <a:pt x="3092910" y="905453"/>
                  <a:pt x="3039226" y="1203665"/>
                  <a:pt x="3039226" y="1608607"/>
                </a:cubicBezTo>
                <a:cubicBezTo>
                  <a:pt x="3039226" y="2015610"/>
                  <a:pt x="3093057" y="2315134"/>
                  <a:pt x="3200719" y="2507180"/>
                </a:cubicBezTo>
                <a:cubicBezTo>
                  <a:pt x="3308381" y="2699226"/>
                  <a:pt x="3489892" y="2795249"/>
                  <a:pt x="3745249" y="2795249"/>
                </a:cubicBezTo>
                <a:cubicBezTo>
                  <a:pt x="4104615" y="2787105"/>
                  <a:pt x="4312409" y="2531477"/>
                  <a:pt x="4368632" y="2028366"/>
                </a:cubicBezTo>
                <a:cubicBezTo>
                  <a:pt x="4386734" y="1886827"/>
                  <a:pt x="4395786" y="1746908"/>
                  <a:pt x="4395786" y="1608607"/>
                </a:cubicBezTo>
                <a:cubicBezTo>
                  <a:pt x="4395786" y="1204548"/>
                  <a:pt x="4341980" y="906557"/>
                  <a:pt x="4234366" y="714634"/>
                </a:cubicBezTo>
                <a:cubicBezTo>
                  <a:pt x="4126752" y="522711"/>
                  <a:pt x="3954466" y="426749"/>
                  <a:pt x="3717505" y="426749"/>
                </a:cubicBezTo>
                <a:close/>
                <a:moveTo>
                  <a:pt x="3676295" y="0"/>
                </a:moveTo>
                <a:cubicBezTo>
                  <a:pt x="4110967" y="6868"/>
                  <a:pt x="4423114" y="177401"/>
                  <a:pt x="4612731" y="511598"/>
                </a:cubicBezTo>
                <a:cubicBezTo>
                  <a:pt x="4761872" y="778240"/>
                  <a:pt x="4836444" y="1143909"/>
                  <a:pt x="4836444" y="1608607"/>
                </a:cubicBezTo>
                <a:cubicBezTo>
                  <a:pt x="4836444" y="2684201"/>
                  <a:pt x="4463464" y="3221998"/>
                  <a:pt x="3717505" y="3221998"/>
                </a:cubicBezTo>
                <a:cubicBezTo>
                  <a:pt x="2971498" y="3221998"/>
                  <a:pt x="2598494" y="2684201"/>
                  <a:pt x="2598494" y="1608607"/>
                </a:cubicBezTo>
                <a:cubicBezTo>
                  <a:pt x="2598494" y="536202"/>
                  <a:pt x="2957760" y="0"/>
                  <a:pt x="3676295" y="0"/>
                </a:cubicBezTo>
                <a:close/>
                <a:moveTo>
                  <a:pt x="1109740" y="0"/>
                </a:moveTo>
                <a:cubicBezTo>
                  <a:pt x="1445458" y="0"/>
                  <a:pt x="1718355" y="106632"/>
                  <a:pt x="1928431" y="319896"/>
                </a:cubicBezTo>
                <a:cubicBezTo>
                  <a:pt x="2110148" y="462366"/>
                  <a:pt x="2201008" y="674797"/>
                  <a:pt x="2201008" y="957187"/>
                </a:cubicBezTo>
                <a:cubicBezTo>
                  <a:pt x="2201008" y="1098332"/>
                  <a:pt x="2159809" y="1233519"/>
                  <a:pt x="2077413" y="1362742"/>
                </a:cubicBezTo>
                <a:cubicBezTo>
                  <a:pt x="1995017" y="1491966"/>
                  <a:pt x="1892481" y="1611637"/>
                  <a:pt x="1769807" y="1721752"/>
                </a:cubicBezTo>
                <a:cubicBezTo>
                  <a:pt x="1647132" y="1831868"/>
                  <a:pt x="1514952" y="1935200"/>
                  <a:pt x="1373266" y="2031751"/>
                </a:cubicBezTo>
                <a:cubicBezTo>
                  <a:pt x="1231580" y="2128302"/>
                  <a:pt x="1100737" y="2220828"/>
                  <a:pt x="980736" y="2309333"/>
                </a:cubicBezTo>
                <a:cubicBezTo>
                  <a:pt x="860735" y="2397837"/>
                  <a:pt x="760333" y="2483963"/>
                  <a:pt x="679531" y="2567708"/>
                </a:cubicBezTo>
                <a:cubicBezTo>
                  <a:pt x="598730" y="2651453"/>
                  <a:pt x="554551" y="2716531"/>
                  <a:pt x="546996" y="2762942"/>
                </a:cubicBezTo>
                <a:lnTo>
                  <a:pt x="2191810" y="2762942"/>
                </a:lnTo>
                <a:lnTo>
                  <a:pt x="2191810" y="3185056"/>
                </a:lnTo>
                <a:lnTo>
                  <a:pt x="41578" y="3185056"/>
                </a:lnTo>
                <a:lnTo>
                  <a:pt x="41578" y="2948537"/>
                </a:lnTo>
                <a:cubicBezTo>
                  <a:pt x="41578" y="2790073"/>
                  <a:pt x="85720" y="2645824"/>
                  <a:pt x="174004" y="2515790"/>
                </a:cubicBezTo>
                <a:cubicBezTo>
                  <a:pt x="262288" y="2385756"/>
                  <a:pt x="371618" y="2264983"/>
                  <a:pt x="501995" y="2153469"/>
                </a:cubicBezTo>
                <a:cubicBezTo>
                  <a:pt x="632372" y="2041955"/>
                  <a:pt x="771470" y="1937690"/>
                  <a:pt x="919288" y="1840674"/>
                </a:cubicBezTo>
                <a:cubicBezTo>
                  <a:pt x="1067107" y="1743658"/>
                  <a:pt x="1203960" y="1646616"/>
                  <a:pt x="1329848" y="1549551"/>
                </a:cubicBezTo>
                <a:cubicBezTo>
                  <a:pt x="1455736" y="1452485"/>
                  <a:pt x="1558946" y="1355629"/>
                  <a:pt x="1639478" y="1258980"/>
                </a:cubicBezTo>
                <a:cubicBezTo>
                  <a:pt x="1720011" y="1162332"/>
                  <a:pt x="1760276" y="1060189"/>
                  <a:pt x="1760276" y="952551"/>
                </a:cubicBezTo>
                <a:cubicBezTo>
                  <a:pt x="1760276" y="788690"/>
                  <a:pt x="1705832" y="660091"/>
                  <a:pt x="1596943" y="566754"/>
                </a:cubicBezTo>
                <a:cubicBezTo>
                  <a:pt x="1488054" y="473418"/>
                  <a:pt x="1332987" y="426749"/>
                  <a:pt x="1131743" y="426749"/>
                </a:cubicBezTo>
                <a:cubicBezTo>
                  <a:pt x="930498" y="426749"/>
                  <a:pt x="770575" y="468904"/>
                  <a:pt x="651972" y="553214"/>
                </a:cubicBezTo>
                <a:cubicBezTo>
                  <a:pt x="533369" y="637523"/>
                  <a:pt x="460822" y="772475"/>
                  <a:pt x="434329" y="958070"/>
                </a:cubicBezTo>
                <a:lnTo>
                  <a:pt x="0" y="958070"/>
                </a:lnTo>
                <a:cubicBezTo>
                  <a:pt x="25609" y="654927"/>
                  <a:pt x="143918" y="418949"/>
                  <a:pt x="354926" y="250133"/>
                </a:cubicBezTo>
                <a:cubicBezTo>
                  <a:pt x="563431" y="83377"/>
                  <a:pt x="815036" y="0"/>
                  <a:pt x="1109740" y="0"/>
                </a:cubicBezTo>
                <a:close/>
              </a:path>
            </a:pathLst>
          </a:custGeom>
          <a:solidFill>
            <a:srgbClr val="F6F7FC"/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E7DB4E-6481-4299-83AE-C910E6CF1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5722" y="1232064"/>
            <a:ext cx="2067692" cy="2067690"/>
          </a:xfrm>
          <a:custGeom>
            <a:avLst/>
            <a:gdLst>
              <a:gd name="connsiteX0" fmla="*/ 1033846 w 2067692"/>
              <a:gd name="connsiteY0" fmla="*/ 0 h 2067690"/>
              <a:gd name="connsiteX1" fmla="*/ 2067692 w 2067692"/>
              <a:gd name="connsiteY1" fmla="*/ 1033845 h 2067690"/>
              <a:gd name="connsiteX2" fmla="*/ 1033846 w 2067692"/>
              <a:gd name="connsiteY2" fmla="*/ 2067690 h 2067690"/>
              <a:gd name="connsiteX3" fmla="*/ 0 w 2067692"/>
              <a:gd name="connsiteY3" fmla="*/ 1033845 h 2067690"/>
              <a:gd name="connsiteX4" fmla="*/ 1033846 w 2067692"/>
              <a:gd name="connsiteY4" fmla="*/ 0 h 20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692" h="2067690">
                <a:moveTo>
                  <a:pt x="1033846" y="0"/>
                </a:moveTo>
                <a:cubicBezTo>
                  <a:pt x="1604823" y="0"/>
                  <a:pt x="2067692" y="462868"/>
                  <a:pt x="2067692" y="1033845"/>
                </a:cubicBezTo>
                <a:cubicBezTo>
                  <a:pt x="2067692" y="1604822"/>
                  <a:pt x="1604823" y="2067690"/>
                  <a:pt x="1033846" y="2067690"/>
                </a:cubicBezTo>
                <a:cubicBezTo>
                  <a:pt x="462869" y="2067690"/>
                  <a:pt x="0" y="1604822"/>
                  <a:pt x="0" y="1033845"/>
                </a:cubicBezTo>
                <a:cubicBezTo>
                  <a:pt x="0" y="462868"/>
                  <a:pt x="462869" y="0"/>
                  <a:pt x="10338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C0C20B-53F1-4770-A100-D8AE50BFC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0342" y="1232064"/>
            <a:ext cx="2067692" cy="2067690"/>
          </a:xfrm>
          <a:custGeom>
            <a:avLst/>
            <a:gdLst>
              <a:gd name="connsiteX0" fmla="*/ 1033846 w 2067692"/>
              <a:gd name="connsiteY0" fmla="*/ 0 h 2067690"/>
              <a:gd name="connsiteX1" fmla="*/ 2067692 w 2067692"/>
              <a:gd name="connsiteY1" fmla="*/ 1033845 h 2067690"/>
              <a:gd name="connsiteX2" fmla="*/ 1033846 w 2067692"/>
              <a:gd name="connsiteY2" fmla="*/ 2067690 h 2067690"/>
              <a:gd name="connsiteX3" fmla="*/ 0 w 2067692"/>
              <a:gd name="connsiteY3" fmla="*/ 1033845 h 2067690"/>
              <a:gd name="connsiteX4" fmla="*/ 1033846 w 2067692"/>
              <a:gd name="connsiteY4" fmla="*/ 0 h 20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692" h="2067690">
                <a:moveTo>
                  <a:pt x="1033846" y="0"/>
                </a:moveTo>
                <a:cubicBezTo>
                  <a:pt x="1604823" y="0"/>
                  <a:pt x="2067692" y="462868"/>
                  <a:pt x="2067692" y="1033845"/>
                </a:cubicBezTo>
                <a:cubicBezTo>
                  <a:pt x="2067692" y="1604822"/>
                  <a:pt x="1604823" y="2067690"/>
                  <a:pt x="1033846" y="2067690"/>
                </a:cubicBezTo>
                <a:cubicBezTo>
                  <a:pt x="462869" y="2067690"/>
                  <a:pt x="0" y="1604822"/>
                  <a:pt x="0" y="1033845"/>
                </a:cubicBezTo>
                <a:cubicBezTo>
                  <a:pt x="0" y="462868"/>
                  <a:pt x="462869" y="0"/>
                  <a:pt x="10338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BD4E44-AD4B-497E-B331-F775D03CA8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4962" y="1232064"/>
            <a:ext cx="2067692" cy="2067690"/>
          </a:xfrm>
          <a:custGeom>
            <a:avLst/>
            <a:gdLst>
              <a:gd name="connsiteX0" fmla="*/ 1033846 w 2067692"/>
              <a:gd name="connsiteY0" fmla="*/ 0 h 2067690"/>
              <a:gd name="connsiteX1" fmla="*/ 2067692 w 2067692"/>
              <a:gd name="connsiteY1" fmla="*/ 1033845 h 2067690"/>
              <a:gd name="connsiteX2" fmla="*/ 1033846 w 2067692"/>
              <a:gd name="connsiteY2" fmla="*/ 2067690 h 2067690"/>
              <a:gd name="connsiteX3" fmla="*/ 0 w 2067692"/>
              <a:gd name="connsiteY3" fmla="*/ 1033845 h 2067690"/>
              <a:gd name="connsiteX4" fmla="*/ 1033846 w 2067692"/>
              <a:gd name="connsiteY4" fmla="*/ 0 h 20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692" h="2067690">
                <a:moveTo>
                  <a:pt x="1033846" y="0"/>
                </a:moveTo>
                <a:cubicBezTo>
                  <a:pt x="1604823" y="0"/>
                  <a:pt x="2067692" y="462868"/>
                  <a:pt x="2067692" y="1033845"/>
                </a:cubicBezTo>
                <a:cubicBezTo>
                  <a:pt x="2067692" y="1604822"/>
                  <a:pt x="1604823" y="2067690"/>
                  <a:pt x="1033846" y="2067690"/>
                </a:cubicBezTo>
                <a:cubicBezTo>
                  <a:pt x="462869" y="2067690"/>
                  <a:pt x="0" y="1604822"/>
                  <a:pt x="0" y="1033845"/>
                </a:cubicBezTo>
                <a:cubicBezTo>
                  <a:pt x="0" y="462868"/>
                  <a:pt x="462869" y="0"/>
                  <a:pt x="10338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51927"/>
            <a:ext cx="9653679" cy="967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677" y="1435650"/>
            <a:ext cx="565389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3678" y="2259562"/>
            <a:ext cx="5653898" cy="40012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5650"/>
            <a:ext cx="56963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259562"/>
            <a:ext cx="5696339" cy="40012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12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31331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58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810612-8B34-4B4F-A093-CF67773D64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827" y="498718"/>
            <a:ext cx="3356538" cy="3852528"/>
          </a:xfrm>
          <a:custGeom>
            <a:avLst/>
            <a:gdLst>
              <a:gd name="connsiteX0" fmla="*/ 89520 w 3356538"/>
              <a:gd name="connsiteY0" fmla="*/ 0 h 3852528"/>
              <a:gd name="connsiteX1" fmla="*/ 3267019 w 3356538"/>
              <a:gd name="connsiteY1" fmla="*/ 0 h 3852528"/>
              <a:gd name="connsiteX2" fmla="*/ 3356538 w 3356538"/>
              <a:gd name="connsiteY2" fmla="*/ 89520 h 3852528"/>
              <a:gd name="connsiteX3" fmla="*/ 3356538 w 3356538"/>
              <a:gd name="connsiteY3" fmla="*/ 2774423 h 3852528"/>
              <a:gd name="connsiteX4" fmla="*/ 0 w 3356538"/>
              <a:gd name="connsiteY4" fmla="*/ 3852528 h 3852528"/>
              <a:gd name="connsiteX5" fmla="*/ 0 w 3356538"/>
              <a:gd name="connsiteY5" fmla="*/ 89520 h 3852528"/>
              <a:gd name="connsiteX6" fmla="*/ 89520 w 3356538"/>
              <a:gd name="connsiteY6" fmla="*/ 0 h 385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6538" h="3852528">
                <a:moveTo>
                  <a:pt x="89520" y="0"/>
                </a:moveTo>
                <a:lnTo>
                  <a:pt x="3267019" y="0"/>
                </a:lnTo>
                <a:cubicBezTo>
                  <a:pt x="3316459" y="0"/>
                  <a:pt x="3356538" y="40079"/>
                  <a:pt x="3356538" y="89520"/>
                </a:cubicBezTo>
                <a:lnTo>
                  <a:pt x="3356538" y="2774423"/>
                </a:lnTo>
                <a:lnTo>
                  <a:pt x="0" y="3852528"/>
                </a:lnTo>
                <a:lnTo>
                  <a:pt x="0" y="89520"/>
                </a:lnTo>
                <a:cubicBezTo>
                  <a:pt x="0" y="40079"/>
                  <a:pt x="40079" y="0"/>
                  <a:pt x="89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0B679D9-DF55-4D02-ABA7-3525E2F4B9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7731" y="498718"/>
            <a:ext cx="3356538" cy="3852528"/>
          </a:xfrm>
          <a:custGeom>
            <a:avLst/>
            <a:gdLst>
              <a:gd name="connsiteX0" fmla="*/ 89520 w 3356538"/>
              <a:gd name="connsiteY0" fmla="*/ 0 h 3852528"/>
              <a:gd name="connsiteX1" fmla="*/ 3267019 w 3356538"/>
              <a:gd name="connsiteY1" fmla="*/ 0 h 3852528"/>
              <a:gd name="connsiteX2" fmla="*/ 3356538 w 3356538"/>
              <a:gd name="connsiteY2" fmla="*/ 89520 h 3852528"/>
              <a:gd name="connsiteX3" fmla="*/ 3356538 w 3356538"/>
              <a:gd name="connsiteY3" fmla="*/ 2774423 h 3852528"/>
              <a:gd name="connsiteX4" fmla="*/ 0 w 3356538"/>
              <a:gd name="connsiteY4" fmla="*/ 3852528 h 3852528"/>
              <a:gd name="connsiteX5" fmla="*/ 0 w 3356538"/>
              <a:gd name="connsiteY5" fmla="*/ 89520 h 3852528"/>
              <a:gd name="connsiteX6" fmla="*/ 89520 w 3356538"/>
              <a:gd name="connsiteY6" fmla="*/ 0 h 385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6538" h="3852528">
                <a:moveTo>
                  <a:pt x="89520" y="0"/>
                </a:moveTo>
                <a:lnTo>
                  <a:pt x="3267019" y="0"/>
                </a:lnTo>
                <a:cubicBezTo>
                  <a:pt x="3316459" y="0"/>
                  <a:pt x="3356538" y="40079"/>
                  <a:pt x="3356538" y="89520"/>
                </a:cubicBezTo>
                <a:lnTo>
                  <a:pt x="3356538" y="2774423"/>
                </a:lnTo>
                <a:lnTo>
                  <a:pt x="0" y="3852528"/>
                </a:lnTo>
                <a:lnTo>
                  <a:pt x="0" y="89520"/>
                </a:lnTo>
                <a:cubicBezTo>
                  <a:pt x="0" y="40079"/>
                  <a:pt x="40079" y="0"/>
                  <a:pt x="89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140338D-7BD4-4711-9BFE-89276DB99B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2635" y="498718"/>
            <a:ext cx="3356538" cy="3852528"/>
          </a:xfrm>
          <a:custGeom>
            <a:avLst/>
            <a:gdLst>
              <a:gd name="connsiteX0" fmla="*/ 89520 w 3356538"/>
              <a:gd name="connsiteY0" fmla="*/ 0 h 3852528"/>
              <a:gd name="connsiteX1" fmla="*/ 3267019 w 3356538"/>
              <a:gd name="connsiteY1" fmla="*/ 0 h 3852528"/>
              <a:gd name="connsiteX2" fmla="*/ 3356538 w 3356538"/>
              <a:gd name="connsiteY2" fmla="*/ 89520 h 3852528"/>
              <a:gd name="connsiteX3" fmla="*/ 3356538 w 3356538"/>
              <a:gd name="connsiteY3" fmla="*/ 2774423 h 3852528"/>
              <a:gd name="connsiteX4" fmla="*/ 0 w 3356538"/>
              <a:gd name="connsiteY4" fmla="*/ 3852528 h 3852528"/>
              <a:gd name="connsiteX5" fmla="*/ 0 w 3356538"/>
              <a:gd name="connsiteY5" fmla="*/ 89520 h 3852528"/>
              <a:gd name="connsiteX6" fmla="*/ 89520 w 3356538"/>
              <a:gd name="connsiteY6" fmla="*/ 0 h 385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6538" h="3852528">
                <a:moveTo>
                  <a:pt x="89520" y="0"/>
                </a:moveTo>
                <a:lnTo>
                  <a:pt x="3267019" y="0"/>
                </a:lnTo>
                <a:cubicBezTo>
                  <a:pt x="3316459" y="0"/>
                  <a:pt x="3356538" y="40079"/>
                  <a:pt x="3356538" y="89520"/>
                </a:cubicBezTo>
                <a:lnTo>
                  <a:pt x="3356538" y="2774423"/>
                </a:lnTo>
                <a:lnTo>
                  <a:pt x="0" y="3852528"/>
                </a:lnTo>
                <a:lnTo>
                  <a:pt x="0" y="89520"/>
                </a:lnTo>
                <a:cubicBezTo>
                  <a:pt x="0" y="40079"/>
                  <a:pt x="40079" y="0"/>
                  <a:pt x="89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2BC90C-3504-4B69-8B7C-6FF7B970D76C}"/>
              </a:ext>
            </a:extLst>
          </p:cNvPr>
          <p:cNvSpPr txBox="1"/>
          <p:nvPr/>
        </p:nvSpPr>
        <p:spPr>
          <a:xfrm>
            <a:off x="209550" y="566696"/>
            <a:ext cx="11772900" cy="491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9000" b="1" spc="-150" dirty="0">
                <a:ln>
                  <a:solidFill>
                    <a:schemeClr val="accent1"/>
                  </a:solidFill>
                </a:ln>
                <a:noFill/>
                <a:latin typeface="Questrial" panose="02000000000000000000" pitchFamily="2" charset="0"/>
                <a:cs typeface="Poppins" panose="00000500000000000000" pitchFamily="2" charset="0"/>
              </a:rPr>
              <a:t>2020</a:t>
            </a:r>
            <a:endParaRPr lang="id-ID" sz="39000" spc="-150" dirty="0">
              <a:ln>
                <a:solidFill>
                  <a:schemeClr val="accent1"/>
                </a:solidFill>
              </a:ln>
              <a:noFill/>
              <a:latin typeface="Questrial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6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687277-A613-475A-83D4-53EE8E3385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88211">
            <a:off x="9297280" y="1351318"/>
            <a:ext cx="2221954" cy="2022207"/>
          </a:xfrm>
          <a:custGeom>
            <a:avLst/>
            <a:gdLst>
              <a:gd name="connsiteX0" fmla="*/ 138966 w 2221954"/>
              <a:gd name="connsiteY0" fmla="*/ 0 h 2022207"/>
              <a:gd name="connsiteX1" fmla="*/ 2082988 w 2221954"/>
              <a:gd name="connsiteY1" fmla="*/ 0 h 2022207"/>
              <a:gd name="connsiteX2" fmla="*/ 2221954 w 2221954"/>
              <a:gd name="connsiteY2" fmla="*/ 138966 h 2022207"/>
              <a:gd name="connsiteX3" fmla="*/ 2221954 w 2221954"/>
              <a:gd name="connsiteY3" fmla="*/ 1883241 h 2022207"/>
              <a:gd name="connsiteX4" fmla="*/ 2082988 w 2221954"/>
              <a:gd name="connsiteY4" fmla="*/ 2022207 h 2022207"/>
              <a:gd name="connsiteX5" fmla="*/ 138966 w 2221954"/>
              <a:gd name="connsiteY5" fmla="*/ 2022207 h 2022207"/>
              <a:gd name="connsiteX6" fmla="*/ 0 w 2221954"/>
              <a:gd name="connsiteY6" fmla="*/ 1883241 h 2022207"/>
              <a:gd name="connsiteX7" fmla="*/ 0 w 2221954"/>
              <a:gd name="connsiteY7" fmla="*/ 138966 h 2022207"/>
              <a:gd name="connsiteX8" fmla="*/ 138966 w 2221954"/>
              <a:gd name="connsiteY8" fmla="*/ 0 h 202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954" h="2022207">
                <a:moveTo>
                  <a:pt x="138966" y="0"/>
                </a:moveTo>
                <a:lnTo>
                  <a:pt x="2082988" y="0"/>
                </a:lnTo>
                <a:cubicBezTo>
                  <a:pt x="2159737" y="0"/>
                  <a:pt x="2221954" y="62217"/>
                  <a:pt x="2221954" y="138966"/>
                </a:cubicBezTo>
                <a:lnTo>
                  <a:pt x="2221954" y="1883241"/>
                </a:lnTo>
                <a:cubicBezTo>
                  <a:pt x="2221954" y="1959990"/>
                  <a:pt x="2159737" y="2022207"/>
                  <a:pt x="2082988" y="2022207"/>
                </a:cubicBezTo>
                <a:lnTo>
                  <a:pt x="138966" y="2022207"/>
                </a:lnTo>
                <a:cubicBezTo>
                  <a:pt x="62217" y="2022207"/>
                  <a:pt x="0" y="1959990"/>
                  <a:pt x="0" y="1883241"/>
                </a:cubicBezTo>
                <a:lnTo>
                  <a:pt x="0" y="138966"/>
                </a:lnTo>
                <a:cubicBezTo>
                  <a:pt x="0" y="62217"/>
                  <a:pt x="62217" y="0"/>
                  <a:pt x="1389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609600" dir="10800000" sx="86000" sy="86000" algn="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0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9207F0F-2B0F-42CC-9DE6-F6AFED2146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1" cy="4272631"/>
          </a:xfrm>
          <a:custGeom>
            <a:avLst/>
            <a:gdLst>
              <a:gd name="connsiteX0" fmla="*/ 0 w 12192001"/>
              <a:gd name="connsiteY0" fmla="*/ 0 h 4272631"/>
              <a:gd name="connsiteX1" fmla="*/ 12192001 w 12192001"/>
              <a:gd name="connsiteY1" fmla="*/ 0 h 4272631"/>
              <a:gd name="connsiteX2" fmla="*/ 12192001 w 12192001"/>
              <a:gd name="connsiteY2" fmla="*/ 2707268 h 4272631"/>
              <a:gd name="connsiteX3" fmla="*/ 8132639 w 12192001"/>
              <a:gd name="connsiteY3" fmla="*/ 3979411 h 4272631"/>
              <a:gd name="connsiteX4" fmla="*/ 8132639 w 12192001"/>
              <a:gd name="connsiteY4" fmla="*/ 2816812 h 4272631"/>
              <a:gd name="connsiteX5" fmla="*/ 4422824 w 12192001"/>
              <a:gd name="connsiteY5" fmla="*/ 3979411 h 4272631"/>
              <a:gd name="connsiteX6" fmla="*/ 4422824 w 12192001"/>
              <a:gd name="connsiteY6" fmla="*/ 2886586 h 4272631"/>
              <a:gd name="connsiteX7" fmla="*/ 0 w 12192001"/>
              <a:gd name="connsiteY7" fmla="*/ 4272631 h 427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4272631">
                <a:moveTo>
                  <a:pt x="0" y="0"/>
                </a:moveTo>
                <a:lnTo>
                  <a:pt x="12192001" y="0"/>
                </a:lnTo>
                <a:lnTo>
                  <a:pt x="12192001" y="2707268"/>
                </a:lnTo>
                <a:lnTo>
                  <a:pt x="8132639" y="3979411"/>
                </a:lnTo>
                <a:lnTo>
                  <a:pt x="8132639" y="2816812"/>
                </a:lnTo>
                <a:lnTo>
                  <a:pt x="4422824" y="3979411"/>
                </a:lnTo>
                <a:lnTo>
                  <a:pt x="4422824" y="2886586"/>
                </a:lnTo>
                <a:lnTo>
                  <a:pt x="0" y="427263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2071800-F691-4566-8843-402BC78CA22F}"/>
              </a:ext>
            </a:extLst>
          </p:cNvPr>
          <p:cNvSpPr/>
          <p:nvPr/>
        </p:nvSpPr>
        <p:spPr>
          <a:xfrm flipV="1">
            <a:off x="-1" y="1"/>
            <a:ext cx="12192001" cy="4585594"/>
          </a:xfrm>
          <a:custGeom>
            <a:avLst/>
            <a:gdLst>
              <a:gd name="connsiteX0" fmla="*/ 0 w 12192001"/>
              <a:gd name="connsiteY0" fmla="*/ 4585594 h 4585594"/>
              <a:gd name="connsiteX1" fmla="*/ 12192001 w 12192001"/>
              <a:gd name="connsiteY1" fmla="*/ 4585594 h 4585594"/>
              <a:gd name="connsiteX2" fmla="*/ 12192001 w 12192001"/>
              <a:gd name="connsiteY2" fmla="*/ 1565363 h 4585594"/>
              <a:gd name="connsiteX3" fmla="*/ 8132639 w 12192001"/>
              <a:gd name="connsiteY3" fmla="*/ 293220 h 4585594"/>
              <a:gd name="connsiteX4" fmla="*/ 8132639 w 12192001"/>
              <a:gd name="connsiteY4" fmla="*/ 1455819 h 4585594"/>
              <a:gd name="connsiteX5" fmla="*/ 4422824 w 12192001"/>
              <a:gd name="connsiteY5" fmla="*/ 293220 h 4585594"/>
              <a:gd name="connsiteX6" fmla="*/ 4422824 w 12192001"/>
              <a:gd name="connsiteY6" fmla="*/ 1386045 h 4585594"/>
              <a:gd name="connsiteX7" fmla="*/ 0 w 12192001"/>
              <a:gd name="connsiteY7" fmla="*/ 0 h 458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4585594">
                <a:moveTo>
                  <a:pt x="0" y="4585594"/>
                </a:moveTo>
                <a:lnTo>
                  <a:pt x="12192001" y="4585594"/>
                </a:lnTo>
                <a:lnTo>
                  <a:pt x="12192001" y="1565363"/>
                </a:lnTo>
                <a:lnTo>
                  <a:pt x="8132639" y="293220"/>
                </a:lnTo>
                <a:lnTo>
                  <a:pt x="8132639" y="1455819"/>
                </a:lnTo>
                <a:lnTo>
                  <a:pt x="4422824" y="293220"/>
                </a:lnTo>
                <a:lnTo>
                  <a:pt x="4422824" y="13860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723CF9-B0DB-4404-93D7-B0C5FF71CE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405" y="979715"/>
            <a:ext cx="3723192" cy="4898570"/>
          </a:xfrm>
          <a:custGeom>
            <a:avLst/>
            <a:gdLst>
              <a:gd name="connsiteX0" fmla="*/ 101500 w 3372095"/>
              <a:gd name="connsiteY0" fmla="*/ 0 h 4436636"/>
              <a:gd name="connsiteX1" fmla="*/ 3270595 w 3372095"/>
              <a:gd name="connsiteY1" fmla="*/ 0 h 4436636"/>
              <a:gd name="connsiteX2" fmla="*/ 3372095 w 3372095"/>
              <a:gd name="connsiteY2" fmla="*/ 101500 h 4436636"/>
              <a:gd name="connsiteX3" fmla="*/ 3372095 w 3372095"/>
              <a:gd name="connsiteY3" fmla="*/ 4335136 h 4436636"/>
              <a:gd name="connsiteX4" fmla="*/ 3270595 w 3372095"/>
              <a:gd name="connsiteY4" fmla="*/ 4436636 h 4436636"/>
              <a:gd name="connsiteX5" fmla="*/ 101500 w 3372095"/>
              <a:gd name="connsiteY5" fmla="*/ 4436636 h 4436636"/>
              <a:gd name="connsiteX6" fmla="*/ 0 w 3372095"/>
              <a:gd name="connsiteY6" fmla="*/ 4335136 h 4436636"/>
              <a:gd name="connsiteX7" fmla="*/ 0 w 3372095"/>
              <a:gd name="connsiteY7" fmla="*/ 101500 h 4436636"/>
              <a:gd name="connsiteX8" fmla="*/ 101500 w 3372095"/>
              <a:gd name="connsiteY8" fmla="*/ 0 h 443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2095" h="4436636">
                <a:moveTo>
                  <a:pt x="101500" y="0"/>
                </a:moveTo>
                <a:lnTo>
                  <a:pt x="3270595" y="0"/>
                </a:lnTo>
                <a:cubicBezTo>
                  <a:pt x="3326652" y="0"/>
                  <a:pt x="3372095" y="45443"/>
                  <a:pt x="3372095" y="101500"/>
                </a:cubicBezTo>
                <a:lnTo>
                  <a:pt x="3372095" y="4335136"/>
                </a:lnTo>
                <a:cubicBezTo>
                  <a:pt x="3372095" y="4391193"/>
                  <a:pt x="3326652" y="4436636"/>
                  <a:pt x="3270595" y="4436636"/>
                </a:cubicBezTo>
                <a:lnTo>
                  <a:pt x="101500" y="4436636"/>
                </a:lnTo>
                <a:cubicBezTo>
                  <a:pt x="45443" y="4436636"/>
                  <a:pt x="0" y="4391193"/>
                  <a:pt x="0" y="4335136"/>
                </a:cubicBezTo>
                <a:lnTo>
                  <a:pt x="0" y="101500"/>
                </a:lnTo>
                <a:cubicBezTo>
                  <a:pt x="0" y="45443"/>
                  <a:pt x="45443" y="0"/>
                  <a:pt x="101500" y="0"/>
                </a:cubicBezTo>
                <a:close/>
              </a:path>
            </a:pathLst>
          </a:custGeom>
          <a:solidFill>
            <a:srgbClr val="F6F7FC">
              <a:alpha val="22000"/>
            </a:srgbClr>
          </a:solidFill>
          <a:effectLst>
            <a:outerShdw blurRad="762000" dist="7620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344748C-4FE1-45F2-B0DC-2C47260B52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5437" y="1655379"/>
            <a:ext cx="2696106" cy="3547240"/>
          </a:xfrm>
          <a:custGeom>
            <a:avLst/>
            <a:gdLst>
              <a:gd name="connsiteX0" fmla="*/ 73500 w 2441864"/>
              <a:gd name="connsiteY0" fmla="*/ 0 h 3212736"/>
              <a:gd name="connsiteX1" fmla="*/ 2368364 w 2441864"/>
              <a:gd name="connsiteY1" fmla="*/ 0 h 3212736"/>
              <a:gd name="connsiteX2" fmla="*/ 2441864 w 2441864"/>
              <a:gd name="connsiteY2" fmla="*/ 73500 h 3212736"/>
              <a:gd name="connsiteX3" fmla="*/ 2441864 w 2441864"/>
              <a:gd name="connsiteY3" fmla="*/ 3139236 h 3212736"/>
              <a:gd name="connsiteX4" fmla="*/ 2368364 w 2441864"/>
              <a:gd name="connsiteY4" fmla="*/ 3212736 h 3212736"/>
              <a:gd name="connsiteX5" fmla="*/ 73500 w 2441864"/>
              <a:gd name="connsiteY5" fmla="*/ 3212736 h 3212736"/>
              <a:gd name="connsiteX6" fmla="*/ 0 w 2441864"/>
              <a:gd name="connsiteY6" fmla="*/ 3139236 h 3212736"/>
              <a:gd name="connsiteX7" fmla="*/ 0 w 2441864"/>
              <a:gd name="connsiteY7" fmla="*/ 73500 h 3212736"/>
              <a:gd name="connsiteX8" fmla="*/ 73500 w 2441864"/>
              <a:gd name="connsiteY8" fmla="*/ 0 h 32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1864" h="3212736">
                <a:moveTo>
                  <a:pt x="73500" y="0"/>
                </a:moveTo>
                <a:lnTo>
                  <a:pt x="2368364" y="0"/>
                </a:lnTo>
                <a:cubicBezTo>
                  <a:pt x="2408957" y="0"/>
                  <a:pt x="2441864" y="32907"/>
                  <a:pt x="2441864" y="73500"/>
                </a:cubicBezTo>
                <a:lnTo>
                  <a:pt x="2441864" y="3139236"/>
                </a:lnTo>
                <a:cubicBezTo>
                  <a:pt x="2441864" y="3179829"/>
                  <a:pt x="2408957" y="3212736"/>
                  <a:pt x="2368364" y="3212736"/>
                </a:cubicBezTo>
                <a:lnTo>
                  <a:pt x="73500" y="3212736"/>
                </a:lnTo>
                <a:cubicBezTo>
                  <a:pt x="32907" y="3212736"/>
                  <a:pt x="0" y="3179829"/>
                  <a:pt x="0" y="3139236"/>
                </a:cubicBezTo>
                <a:lnTo>
                  <a:pt x="0" y="73500"/>
                </a:lnTo>
                <a:cubicBezTo>
                  <a:pt x="0" y="32907"/>
                  <a:pt x="32907" y="0"/>
                  <a:pt x="73500" y="0"/>
                </a:cubicBezTo>
                <a:close/>
              </a:path>
            </a:pathLst>
          </a:custGeom>
          <a:solidFill>
            <a:srgbClr val="F6F7FC">
              <a:alpha val="22000"/>
            </a:srgbClr>
          </a:solidFill>
          <a:effectLst>
            <a:outerShdw blurRad="889000" dist="838200" dir="5400000" sx="80000" sy="8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BEE53D-AFDF-4972-AFC1-8D1CC7CBFC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0457" y="1655379"/>
            <a:ext cx="2696106" cy="3547240"/>
          </a:xfrm>
          <a:custGeom>
            <a:avLst/>
            <a:gdLst>
              <a:gd name="connsiteX0" fmla="*/ 73500 w 2441864"/>
              <a:gd name="connsiteY0" fmla="*/ 0 h 3212736"/>
              <a:gd name="connsiteX1" fmla="*/ 2368364 w 2441864"/>
              <a:gd name="connsiteY1" fmla="*/ 0 h 3212736"/>
              <a:gd name="connsiteX2" fmla="*/ 2441864 w 2441864"/>
              <a:gd name="connsiteY2" fmla="*/ 73500 h 3212736"/>
              <a:gd name="connsiteX3" fmla="*/ 2441864 w 2441864"/>
              <a:gd name="connsiteY3" fmla="*/ 3139236 h 3212736"/>
              <a:gd name="connsiteX4" fmla="*/ 2368364 w 2441864"/>
              <a:gd name="connsiteY4" fmla="*/ 3212736 h 3212736"/>
              <a:gd name="connsiteX5" fmla="*/ 73500 w 2441864"/>
              <a:gd name="connsiteY5" fmla="*/ 3212736 h 3212736"/>
              <a:gd name="connsiteX6" fmla="*/ 0 w 2441864"/>
              <a:gd name="connsiteY6" fmla="*/ 3139236 h 3212736"/>
              <a:gd name="connsiteX7" fmla="*/ 0 w 2441864"/>
              <a:gd name="connsiteY7" fmla="*/ 73500 h 3212736"/>
              <a:gd name="connsiteX8" fmla="*/ 73500 w 2441864"/>
              <a:gd name="connsiteY8" fmla="*/ 0 h 32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1864" h="3212736">
                <a:moveTo>
                  <a:pt x="73500" y="0"/>
                </a:moveTo>
                <a:lnTo>
                  <a:pt x="2368364" y="0"/>
                </a:lnTo>
                <a:cubicBezTo>
                  <a:pt x="2408957" y="0"/>
                  <a:pt x="2441864" y="32907"/>
                  <a:pt x="2441864" y="73500"/>
                </a:cubicBezTo>
                <a:lnTo>
                  <a:pt x="2441864" y="3139236"/>
                </a:lnTo>
                <a:cubicBezTo>
                  <a:pt x="2441864" y="3179829"/>
                  <a:pt x="2408957" y="3212736"/>
                  <a:pt x="2368364" y="3212736"/>
                </a:cubicBezTo>
                <a:lnTo>
                  <a:pt x="73500" y="3212736"/>
                </a:lnTo>
                <a:cubicBezTo>
                  <a:pt x="32907" y="3212736"/>
                  <a:pt x="0" y="3179829"/>
                  <a:pt x="0" y="3139236"/>
                </a:cubicBezTo>
                <a:lnTo>
                  <a:pt x="0" y="73500"/>
                </a:lnTo>
                <a:cubicBezTo>
                  <a:pt x="0" y="32907"/>
                  <a:pt x="32907" y="0"/>
                  <a:pt x="73500" y="0"/>
                </a:cubicBezTo>
                <a:close/>
              </a:path>
            </a:pathLst>
          </a:custGeom>
          <a:solidFill>
            <a:srgbClr val="F6F7FC">
              <a:alpha val="22000"/>
            </a:srgbClr>
          </a:solidFill>
          <a:effectLst>
            <a:outerShdw blurRad="889000" dist="838200" dir="5400000" sx="80000" sy="8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5EB836-615D-4425-A0AF-B733AF30E4E3}"/>
              </a:ext>
            </a:extLst>
          </p:cNvPr>
          <p:cNvGrpSpPr/>
          <p:nvPr/>
        </p:nvGrpSpPr>
        <p:grpSpPr>
          <a:xfrm>
            <a:off x="11537834" y="2066925"/>
            <a:ext cx="426430" cy="2724152"/>
            <a:chOff x="11537834" y="2066925"/>
            <a:chExt cx="426430" cy="272415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05214F-5AE1-482C-B54A-6754337D2C37}"/>
                </a:ext>
              </a:extLst>
            </p:cNvPr>
            <p:cNvSpPr/>
            <p:nvPr userDrawn="1"/>
          </p:nvSpPr>
          <p:spPr>
            <a:xfrm rot="16200000">
              <a:off x="10530488" y="3215785"/>
              <a:ext cx="2441122" cy="4264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1469F1-4B85-4D40-823E-936E2B1C2D31}"/>
                </a:ext>
              </a:extLst>
            </p:cNvPr>
            <p:cNvSpPr txBox="1"/>
            <p:nvPr userDrawn="1"/>
          </p:nvSpPr>
          <p:spPr>
            <a:xfrm rot="16200000">
              <a:off x="10388973" y="3304351"/>
              <a:ext cx="2724152" cy="249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0" spc="300" dirty="0">
                  <a:solidFill>
                    <a:schemeClr val="bg1"/>
                  </a:solidFill>
                  <a:latin typeface="Questrial" panose="02000000000000000000" pitchFamily="2" charset="0"/>
                </a:rPr>
                <a:t>www.weblink.com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47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6" grpId="0" animBg="1"/>
      <p:bldP spid="9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88191C-BA0E-425A-91D9-15A2FBF170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0012" y="1"/>
            <a:ext cx="3692776" cy="5738650"/>
          </a:xfrm>
          <a:custGeom>
            <a:avLst/>
            <a:gdLst>
              <a:gd name="connsiteX0" fmla="*/ 0 w 3692776"/>
              <a:gd name="connsiteY0" fmla="*/ 0 h 5738650"/>
              <a:gd name="connsiteX1" fmla="*/ 3692776 w 3692776"/>
              <a:gd name="connsiteY1" fmla="*/ 0 h 5738650"/>
              <a:gd name="connsiteX2" fmla="*/ 3692776 w 3692776"/>
              <a:gd name="connsiteY2" fmla="*/ 3892262 h 5738650"/>
              <a:gd name="connsiteX3" fmla="*/ 1846388 w 3692776"/>
              <a:gd name="connsiteY3" fmla="*/ 5738650 h 5738650"/>
              <a:gd name="connsiteX4" fmla="*/ 0 w 3692776"/>
              <a:gd name="connsiteY4" fmla="*/ 5738650 h 57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776" h="5738650">
                <a:moveTo>
                  <a:pt x="0" y="0"/>
                </a:moveTo>
                <a:lnTo>
                  <a:pt x="3692776" y="0"/>
                </a:lnTo>
                <a:lnTo>
                  <a:pt x="3692776" y="3892262"/>
                </a:lnTo>
                <a:cubicBezTo>
                  <a:pt x="3692776" y="4911994"/>
                  <a:pt x="2866120" y="5738650"/>
                  <a:pt x="1846388" y="5738650"/>
                </a:cubicBezTo>
                <a:lnTo>
                  <a:pt x="0" y="5738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2F519F-7D6B-4F58-8689-C0714D6101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33567" y="1"/>
            <a:ext cx="3692776" cy="5738650"/>
          </a:xfrm>
          <a:custGeom>
            <a:avLst/>
            <a:gdLst>
              <a:gd name="connsiteX0" fmla="*/ 0 w 3692776"/>
              <a:gd name="connsiteY0" fmla="*/ 0 h 5738650"/>
              <a:gd name="connsiteX1" fmla="*/ 3692776 w 3692776"/>
              <a:gd name="connsiteY1" fmla="*/ 0 h 5738650"/>
              <a:gd name="connsiteX2" fmla="*/ 3692776 w 3692776"/>
              <a:gd name="connsiteY2" fmla="*/ 3892262 h 5738650"/>
              <a:gd name="connsiteX3" fmla="*/ 1846388 w 3692776"/>
              <a:gd name="connsiteY3" fmla="*/ 5738650 h 5738650"/>
              <a:gd name="connsiteX4" fmla="*/ 0 w 3692776"/>
              <a:gd name="connsiteY4" fmla="*/ 5738650 h 57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776" h="5738650">
                <a:moveTo>
                  <a:pt x="0" y="0"/>
                </a:moveTo>
                <a:lnTo>
                  <a:pt x="3692776" y="0"/>
                </a:lnTo>
                <a:lnTo>
                  <a:pt x="3692776" y="3892262"/>
                </a:lnTo>
                <a:cubicBezTo>
                  <a:pt x="3692776" y="4911994"/>
                  <a:pt x="2866120" y="5738650"/>
                  <a:pt x="1846388" y="5738650"/>
                </a:cubicBezTo>
                <a:lnTo>
                  <a:pt x="0" y="5738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618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85288D-0EFF-4B13-A755-DF15074CF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837496-E089-46DB-83B0-A59DC30E33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0844" y="2801259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F763F3-3CFE-4DDC-AB4C-92F0058C42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0844" y="802558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D97C7C-2FCD-40FF-BF8F-7B27EDEC1D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0844" y="4799959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29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0" grpId="0" animBg="1"/>
      <p:bldP spid="12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68963"/>
            <a:ext cx="12192000" cy="1436915"/>
          </a:xfrm>
          <a:solidFill>
            <a:srgbClr val="3F4444">
              <a:alpha val="80000"/>
            </a:srgbClr>
          </a:solidFill>
        </p:spPr>
        <p:txBody>
          <a:bodyPr anchor="ctr">
            <a:normAutofit/>
          </a:bodyPr>
          <a:lstStyle>
            <a:lvl1pPr algn="ctr">
              <a:defRPr lang="en-GB" sz="6000" kern="1200" dirty="0">
                <a:solidFill>
                  <a:schemeClr val="bg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5878"/>
            <a:ext cx="12192000" cy="727787"/>
          </a:xfrm>
          <a:solidFill>
            <a:srgbClr val="3F4444">
              <a:alpha val="80000"/>
            </a:srgbClr>
          </a:solidFill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3008" y="6356349"/>
            <a:ext cx="1419808" cy="365125"/>
          </a:xfrm>
        </p:spPr>
        <p:txBody>
          <a:bodyPr/>
          <a:lstStyle>
            <a:lvl1pPr algn="l">
              <a:defRPr/>
            </a:lvl1pPr>
          </a:lstStyle>
          <a:p>
            <a:fld id="{8B4F1E25-71C1-4570-AD5B-7B6447071021}" type="datetimeFigureOut">
              <a:rPr lang="en-GB" smtClean="0"/>
              <a:pPr/>
              <a:t>27/05/2020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00603" y="6356350"/>
            <a:ext cx="7203233" cy="3651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Image 7">
            <a:extLst>
              <a:ext uri="{FF2B5EF4-FFF2-40B4-BE49-F238E27FC236}">
                <a16:creationId xmlns:a16="http://schemas.microsoft.com/office/drawing/2014/main" id="{95685C7A-DA03-4132-89C9-6553CB25C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5" y="97654"/>
            <a:ext cx="2365098" cy="5922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03632" y="6356349"/>
            <a:ext cx="1463351" cy="365125"/>
          </a:xfrm>
        </p:spPr>
        <p:txBody>
          <a:bodyPr/>
          <a:lstStyle/>
          <a:p>
            <a:fld id="{285124D8-458A-4F77-B908-5ADF734FC7DA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2904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44121-E48E-467E-B111-5E30386F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22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42596"/>
            <a:ext cx="9653679" cy="970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31331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569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85288D-0EFF-4B13-A755-DF15074CF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837496-E089-46DB-83B0-A59DC30E33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0844" y="2801259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F763F3-3CFE-4DDC-AB4C-92F0058C42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0844" y="802558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D97C7C-2FCD-40FF-BF8F-7B27EDEC1D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0844" y="4799959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0" grpId="0" animBg="1"/>
      <p:bldP spid="12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7">
            <a:extLst>
              <a:ext uri="{FF2B5EF4-FFF2-40B4-BE49-F238E27FC236}">
                <a16:creationId xmlns:a16="http://schemas.microsoft.com/office/drawing/2014/main" id="{F305F98A-E78A-48E7-AB79-178570B4E8F2}"/>
              </a:ext>
            </a:extLst>
          </p:cNvPr>
          <p:cNvCxnSpPr>
            <a:cxnSpLocks/>
          </p:cNvCxnSpPr>
          <p:nvPr/>
        </p:nvCxnSpPr>
        <p:spPr>
          <a:xfrm>
            <a:off x="358775" y="1258888"/>
            <a:ext cx="9923463" cy="0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7">
            <a:extLst>
              <a:ext uri="{FF2B5EF4-FFF2-40B4-BE49-F238E27FC236}">
                <a16:creationId xmlns:a16="http://schemas.microsoft.com/office/drawing/2014/main" id="{2BF0FBED-FF37-476D-A514-88D33AB5F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75" y="131763"/>
            <a:ext cx="1903413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42596"/>
            <a:ext cx="9653679" cy="970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C86EDBB2-3A1F-4825-8626-EA7CC9AD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F1E25-71C1-4570-AD5B-7B6447071021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8F0D92A-684F-4974-89A9-BB2E23B44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B12BA11-2D26-42E2-AC34-BF7813E1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9909652-7E5E-4C15-9888-81DBA0AEBA0E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080BA61-BDC5-430B-9932-82A31592B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31331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08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67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8" y="270588"/>
            <a:ext cx="4676190" cy="1786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0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43677" y="2018265"/>
            <a:ext cx="3883182" cy="9108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270588"/>
            <a:ext cx="6685351" cy="59622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3677" y="2057399"/>
            <a:ext cx="4676191" cy="417544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44" y="1454585"/>
            <a:ext cx="990214" cy="6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3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8" y="233265"/>
            <a:ext cx="4685522" cy="18241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7" y="233265"/>
            <a:ext cx="6685351" cy="60089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3677" y="2057400"/>
            <a:ext cx="4685523" cy="41847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10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43677" y="2018265"/>
            <a:ext cx="3883182" cy="9108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44" y="1454585"/>
            <a:ext cx="990214" cy="6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3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3677" y="242596"/>
            <a:ext cx="11524861" cy="1026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677" y="1399592"/>
            <a:ext cx="11524861" cy="483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677" y="6356349"/>
            <a:ext cx="14291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B4F1E25-71C1-4570-AD5B-7B6447071021}" type="datetimeFigureOut">
              <a:rPr lang="en-GB" smtClean="0"/>
              <a:pPr/>
              <a:t>27/05/2020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1273" y="6356350"/>
            <a:ext cx="72032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2962" y="6356350"/>
            <a:ext cx="1455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85124D8-458A-4F77-B908-5ADF734FC7DA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11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 err="1" smtClean="0">
          <a:solidFill>
            <a:schemeClr val="tx1"/>
          </a:solidFill>
          <a:latin typeface="Forgotten Futurist Rg" panose="020B060602020208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64A33A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A33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A33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A33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A33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2860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A33A"/>
        </a:buClr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3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A4A3A4"/>
          </p15:clr>
        </p15:guide>
        <p15:guide id="2" pos="698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6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55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54.png"/><Relationship Id="rId5" Type="http://schemas.openxmlformats.org/officeDocument/2006/relationships/tags" Target="../tags/tag81.xml"/><Relationship Id="rId10" Type="http://schemas.openxmlformats.org/officeDocument/2006/relationships/image" Target="../media/image53.png"/><Relationship Id="rId4" Type="http://schemas.openxmlformats.org/officeDocument/2006/relationships/tags" Target="../tags/tag80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tags" Target="../tags/tag86.xml"/><Relationship Id="rId21" Type="http://schemas.openxmlformats.org/officeDocument/2006/relationships/image" Target="../media/image66.png"/><Relationship Id="rId7" Type="http://schemas.openxmlformats.org/officeDocument/2006/relationships/tags" Target="../tags/tag90.xml"/><Relationship Id="rId12" Type="http://schemas.openxmlformats.org/officeDocument/2006/relationships/notesSlide" Target="../notesSlides/notesSlide8.xml"/><Relationship Id="rId17" Type="http://schemas.openxmlformats.org/officeDocument/2006/relationships/image" Target="../media/image62.png"/><Relationship Id="rId2" Type="http://schemas.openxmlformats.org/officeDocument/2006/relationships/tags" Target="../tags/tag85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15" Type="http://schemas.openxmlformats.org/officeDocument/2006/relationships/image" Target="../media/image60.png"/><Relationship Id="rId10" Type="http://schemas.openxmlformats.org/officeDocument/2006/relationships/tags" Target="../tags/tag93.xml"/><Relationship Id="rId19" Type="http://schemas.openxmlformats.org/officeDocument/2006/relationships/image" Target="../media/image64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6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99.xml"/><Relationship Id="rId7" Type="http://schemas.openxmlformats.org/officeDocument/2006/relationships/image" Target="../media/image45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8.png"/><Relationship Id="rId4" Type="http://schemas.openxmlformats.org/officeDocument/2006/relationships/tags" Target="../tags/tag100.xml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03.xml"/><Relationship Id="rId7" Type="http://schemas.openxmlformats.org/officeDocument/2006/relationships/image" Target="../media/image45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6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tags" Target="../tags/tag104.xml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26" Type="http://schemas.openxmlformats.org/officeDocument/2006/relationships/tags" Target="../tags/tag132.xml"/><Relationship Id="rId39" Type="http://schemas.openxmlformats.org/officeDocument/2006/relationships/tags" Target="../tags/tag145.xml"/><Relationship Id="rId21" Type="http://schemas.openxmlformats.org/officeDocument/2006/relationships/tags" Target="../tags/tag127.xml"/><Relationship Id="rId34" Type="http://schemas.openxmlformats.org/officeDocument/2006/relationships/tags" Target="../tags/tag140.xml"/><Relationship Id="rId42" Type="http://schemas.openxmlformats.org/officeDocument/2006/relationships/tags" Target="../tags/tag148.xml"/><Relationship Id="rId47" Type="http://schemas.openxmlformats.org/officeDocument/2006/relationships/tags" Target="../tags/tag153.xml"/><Relationship Id="rId50" Type="http://schemas.openxmlformats.org/officeDocument/2006/relationships/tags" Target="../tags/tag156.xml"/><Relationship Id="rId55" Type="http://schemas.openxmlformats.org/officeDocument/2006/relationships/tags" Target="../tags/tag161.xml"/><Relationship Id="rId63" Type="http://schemas.openxmlformats.org/officeDocument/2006/relationships/image" Target="../media/image50.png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9" Type="http://schemas.openxmlformats.org/officeDocument/2006/relationships/tags" Target="../tags/tag135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24" Type="http://schemas.openxmlformats.org/officeDocument/2006/relationships/tags" Target="../tags/tag130.xml"/><Relationship Id="rId32" Type="http://schemas.openxmlformats.org/officeDocument/2006/relationships/tags" Target="../tags/tag138.xml"/><Relationship Id="rId37" Type="http://schemas.openxmlformats.org/officeDocument/2006/relationships/tags" Target="../tags/tag143.xml"/><Relationship Id="rId40" Type="http://schemas.openxmlformats.org/officeDocument/2006/relationships/tags" Target="../tags/tag146.xml"/><Relationship Id="rId45" Type="http://schemas.openxmlformats.org/officeDocument/2006/relationships/tags" Target="../tags/tag151.xml"/><Relationship Id="rId53" Type="http://schemas.openxmlformats.org/officeDocument/2006/relationships/tags" Target="../tags/tag159.xml"/><Relationship Id="rId58" Type="http://schemas.openxmlformats.org/officeDocument/2006/relationships/tags" Target="../tags/tag164.xml"/><Relationship Id="rId66" Type="http://schemas.openxmlformats.org/officeDocument/2006/relationships/image" Target="../media/image54.png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23" Type="http://schemas.openxmlformats.org/officeDocument/2006/relationships/tags" Target="../tags/tag129.xml"/><Relationship Id="rId28" Type="http://schemas.openxmlformats.org/officeDocument/2006/relationships/tags" Target="../tags/tag134.xml"/><Relationship Id="rId36" Type="http://schemas.openxmlformats.org/officeDocument/2006/relationships/tags" Target="../tags/tag142.xml"/><Relationship Id="rId49" Type="http://schemas.openxmlformats.org/officeDocument/2006/relationships/tags" Target="../tags/tag155.xml"/><Relationship Id="rId57" Type="http://schemas.openxmlformats.org/officeDocument/2006/relationships/tags" Target="../tags/tag163.xml"/><Relationship Id="rId61" Type="http://schemas.openxmlformats.org/officeDocument/2006/relationships/notesSlide" Target="../notesSlides/notesSlide13.xml"/><Relationship Id="rId10" Type="http://schemas.openxmlformats.org/officeDocument/2006/relationships/tags" Target="../tags/tag116.xml"/><Relationship Id="rId19" Type="http://schemas.openxmlformats.org/officeDocument/2006/relationships/tags" Target="../tags/tag125.xml"/><Relationship Id="rId31" Type="http://schemas.openxmlformats.org/officeDocument/2006/relationships/tags" Target="../tags/tag137.xml"/><Relationship Id="rId44" Type="http://schemas.openxmlformats.org/officeDocument/2006/relationships/tags" Target="../tags/tag150.xml"/><Relationship Id="rId52" Type="http://schemas.openxmlformats.org/officeDocument/2006/relationships/tags" Target="../tags/tag158.xml"/><Relationship Id="rId60" Type="http://schemas.openxmlformats.org/officeDocument/2006/relationships/slideLayout" Target="../slideLayouts/slideLayout2.xml"/><Relationship Id="rId65" Type="http://schemas.openxmlformats.org/officeDocument/2006/relationships/image" Target="../media/image52.pn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tags" Target="../tags/tag128.xml"/><Relationship Id="rId27" Type="http://schemas.openxmlformats.org/officeDocument/2006/relationships/tags" Target="../tags/tag133.xml"/><Relationship Id="rId30" Type="http://schemas.openxmlformats.org/officeDocument/2006/relationships/tags" Target="../tags/tag136.xml"/><Relationship Id="rId35" Type="http://schemas.openxmlformats.org/officeDocument/2006/relationships/tags" Target="../tags/tag141.xml"/><Relationship Id="rId43" Type="http://schemas.openxmlformats.org/officeDocument/2006/relationships/tags" Target="../tags/tag149.xml"/><Relationship Id="rId48" Type="http://schemas.openxmlformats.org/officeDocument/2006/relationships/tags" Target="../tags/tag154.xml"/><Relationship Id="rId56" Type="http://schemas.openxmlformats.org/officeDocument/2006/relationships/tags" Target="../tags/tag162.xml"/><Relationship Id="rId64" Type="http://schemas.openxmlformats.org/officeDocument/2006/relationships/image" Target="../media/image51.png"/><Relationship Id="rId8" Type="http://schemas.openxmlformats.org/officeDocument/2006/relationships/tags" Target="../tags/tag114.xml"/><Relationship Id="rId51" Type="http://schemas.openxmlformats.org/officeDocument/2006/relationships/tags" Target="../tags/tag157.xml"/><Relationship Id="rId3" Type="http://schemas.openxmlformats.org/officeDocument/2006/relationships/tags" Target="../tags/tag109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5" Type="http://schemas.openxmlformats.org/officeDocument/2006/relationships/tags" Target="../tags/tag131.xml"/><Relationship Id="rId33" Type="http://schemas.openxmlformats.org/officeDocument/2006/relationships/tags" Target="../tags/tag139.xml"/><Relationship Id="rId38" Type="http://schemas.openxmlformats.org/officeDocument/2006/relationships/tags" Target="../tags/tag144.xml"/><Relationship Id="rId46" Type="http://schemas.openxmlformats.org/officeDocument/2006/relationships/tags" Target="../tags/tag152.xml"/><Relationship Id="rId59" Type="http://schemas.openxmlformats.org/officeDocument/2006/relationships/tags" Target="../tags/tag165.xml"/><Relationship Id="rId67" Type="http://schemas.openxmlformats.org/officeDocument/2006/relationships/image" Target="../media/image63.png"/><Relationship Id="rId20" Type="http://schemas.openxmlformats.org/officeDocument/2006/relationships/tags" Target="../tags/tag126.xml"/><Relationship Id="rId41" Type="http://schemas.openxmlformats.org/officeDocument/2006/relationships/tags" Target="../tags/tag147.xml"/><Relationship Id="rId54" Type="http://schemas.openxmlformats.org/officeDocument/2006/relationships/tags" Target="../tags/tag160.xml"/><Relationship Id="rId62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tags" Target="../tags/tag183.xml"/><Relationship Id="rId26" Type="http://schemas.openxmlformats.org/officeDocument/2006/relationships/tags" Target="../tags/tag191.xml"/><Relationship Id="rId39" Type="http://schemas.openxmlformats.org/officeDocument/2006/relationships/image" Target="../media/image72.png"/><Relationship Id="rId3" Type="http://schemas.openxmlformats.org/officeDocument/2006/relationships/tags" Target="../tags/tag168.xml"/><Relationship Id="rId21" Type="http://schemas.openxmlformats.org/officeDocument/2006/relationships/tags" Target="../tags/tag186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tags" Target="../tags/tag182.xml"/><Relationship Id="rId25" Type="http://schemas.openxmlformats.org/officeDocument/2006/relationships/tags" Target="../tags/tag190.xml"/><Relationship Id="rId33" Type="http://schemas.openxmlformats.org/officeDocument/2006/relationships/tags" Target="../tags/tag198.xml"/><Relationship Id="rId38" Type="http://schemas.openxmlformats.org/officeDocument/2006/relationships/image" Target="../media/image71.png"/><Relationship Id="rId2" Type="http://schemas.openxmlformats.org/officeDocument/2006/relationships/tags" Target="../tags/tag167.xml"/><Relationship Id="rId16" Type="http://schemas.openxmlformats.org/officeDocument/2006/relationships/tags" Target="../tags/tag181.xml"/><Relationship Id="rId20" Type="http://schemas.openxmlformats.org/officeDocument/2006/relationships/tags" Target="../tags/tag185.xml"/><Relationship Id="rId29" Type="http://schemas.openxmlformats.org/officeDocument/2006/relationships/tags" Target="../tags/tag194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24" Type="http://schemas.openxmlformats.org/officeDocument/2006/relationships/tags" Target="../tags/tag189.xml"/><Relationship Id="rId32" Type="http://schemas.openxmlformats.org/officeDocument/2006/relationships/tags" Target="../tags/tag197.xml"/><Relationship Id="rId37" Type="http://schemas.openxmlformats.org/officeDocument/2006/relationships/image" Target="../media/image64.png"/><Relationship Id="rId5" Type="http://schemas.openxmlformats.org/officeDocument/2006/relationships/tags" Target="../tags/tag170.xml"/><Relationship Id="rId15" Type="http://schemas.openxmlformats.org/officeDocument/2006/relationships/tags" Target="../tags/tag180.xml"/><Relationship Id="rId23" Type="http://schemas.openxmlformats.org/officeDocument/2006/relationships/tags" Target="../tags/tag188.xml"/><Relationship Id="rId28" Type="http://schemas.openxmlformats.org/officeDocument/2006/relationships/tags" Target="../tags/tag193.xml"/><Relationship Id="rId36" Type="http://schemas.openxmlformats.org/officeDocument/2006/relationships/image" Target="../media/image65.png"/><Relationship Id="rId10" Type="http://schemas.openxmlformats.org/officeDocument/2006/relationships/tags" Target="../tags/tag175.xml"/><Relationship Id="rId19" Type="http://schemas.openxmlformats.org/officeDocument/2006/relationships/tags" Target="../tags/tag184.xml"/><Relationship Id="rId31" Type="http://schemas.openxmlformats.org/officeDocument/2006/relationships/tags" Target="../tags/tag196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tags" Target="../tags/tag179.xml"/><Relationship Id="rId22" Type="http://schemas.openxmlformats.org/officeDocument/2006/relationships/tags" Target="../tags/tag187.xml"/><Relationship Id="rId27" Type="http://schemas.openxmlformats.org/officeDocument/2006/relationships/tags" Target="../tags/tag192.xml"/><Relationship Id="rId30" Type="http://schemas.openxmlformats.org/officeDocument/2006/relationships/tags" Target="../tags/tag195.xml"/><Relationship Id="rId35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tags" Target="../tags/tag211.xml"/><Relationship Id="rId18" Type="http://schemas.openxmlformats.org/officeDocument/2006/relationships/tags" Target="../tags/tag216.xml"/><Relationship Id="rId3" Type="http://schemas.openxmlformats.org/officeDocument/2006/relationships/tags" Target="../tags/tag201.xml"/><Relationship Id="rId21" Type="http://schemas.openxmlformats.org/officeDocument/2006/relationships/notesSlide" Target="../notesSlides/notesSlide15.xml"/><Relationship Id="rId7" Type="http://schemas.openxmlformats.org/officeDocument/2006/relationships/tags" Target="../tags/tag205.xml"/><Relationship Id="rId12" Type="http://schemas.openxmlformats.org/officeDocument/2006/relationships/tags" Target="../tags/tag210.xml"/><Relationship Id="rId17" Type="http://schemas.openxmlformats.org/officeDocument/2006/relationships/tags" Target="../tags/tag215.xml"/><Relationship Id="rId2" Type="http://schemas.openxmlformats.org/officeDocument/2006/relationships/tags" Target="../tags/tag200.xml"/><Relationship Id="rId16" Type="http://schemas.openxmlformats.org/officeDocument/2006/relationships/tags" Target="../tags/tag214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tags" Target="../tags/tag209.xml"/><Relationship Id="rId5" Type="http://schemas.openxmlformats.org/officeDocument/2006/relationships/tags" Target="../tags/tag203.xml"/><Relationship Id="rId15" Type="http://schemas.openxmlformats.org/officeDocument/2006/relationships/tags" Target="../tags/tag213.xml"/><Relationship Id="rId23" Type="http://schemas.openxmlformats.org/officeDocument/2006/relationships/image" Target="../media/image69.png"/><Relationship Id="rId10" Type="http://schemas.openxmlformats.org/officeDocument/2006/relationships/tags" Target="../tags/tag208.xml"/><Relationship Id="rId19" Type="http://schemas.openxmlformats.org/officeDocument/2006/relationships/tags" Target="../tags/tag217.xml"/><Relationship Id="rId4" Type="http://schemas.openxmlformats.org/officeDocument/2006/relationships/tags" Target="../tags/tag202.xml"/><Relationship Id="rId9" Type="http://schemas.openxmlformats.org/officeDocument/2006/relationships/tags" Target="../tags/tag207.xml"/><Relationship Id="rId14" Type="http://schemas.openxmlformats.org/officeDocument/2006/relationships/tags" Target="../tags/tag212.xml"/><Relationship Id="rId22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notesSlide" Target="../notesSlides/notesSlide16.xml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19.xml"/><Relationship Id="rId16" Type="http://schemas.openxmlformats.org/officeDocument/2006/relationships/image" Target="../media/image71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5" Type="http://schemas.openxmlformats.org/officeDocument/2006/relationships/tags" Target="../tags/tag222.xml"/><Relationship Id="rId15" Type="http://schemas.openxmlformats.org/officeDocument/2006/relationships/image" Target="../media/image54.png"/><Relationship Id="rId10" Type="http://schemas.openxmlformats.org/officeDocument/2006/relationships/tags" Target="../tags/tag227.xml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0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8.png"/><Relationship Id="rId5" Type="http://schemas.openxmlformats.org/officeDocument/2006/relationships/tags" Target="../tags/tag7.xml"/><Relationship Id="rId15" Type="http://schemas.openxmlformats.org/officeDocument/2006/relationships/image" Target="../media/image12.jpeg"/><Relationship Id="rId10" Type="http://schemas.openxmlformats.org/officeDocument/2006/relationships/hyperlink" Target="mailto:mohamed.dibassi@ainos.lu" TargetMode="Externa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notesSlide" Target="../notesSlides/notesSlide17.xml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tags" Target="../tags/tag239.xml"/><Relationship Id="rId5" Type="http://schemas.openxmlformats.org/officeDocument/2006/relationships/tags" Target="../tags/tag233.xml"/><Relationship Id="rId10" Type="http://schemas.openxmlformats.org/officeDocument/2006/relationships/tags" Target="../tags/tag238.xml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image" Target="../media/image49.png"/><Relationship Id="rId18" Type="http://schemas.openxmlformats.org/officeDocument/2006/relationships/image" Target="../media/image63.pn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notesSlide" Target="../notesSlides/notesSlide18.xml"/><Relationship Id="rId17" Type="http://schemas.openxmlformats.org/officeDocument/2006/relationships/image" Target="../media/image54.png"/><Relationship Id="rId2" Type="http://schemas.openxmlformats.org/officeDocument/2006/relationships/tags" Target="../tags/tag241.xml"/><Relationship Id="rId16" Type="http://schemas.openxmlformats.org/officeDocument/2006/relationships/image" Target="../media/image52.png"/><Relationship Id="rId20" Type="http://schemas.openxmlformats.org/officeDocument/2006/relationships/image" Target="../media/image68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44.xml"/><Relationship Id="rId15" Type="http://schemas.openxmlformats.org/officeDocument/2006/relationships/image" Target="../media/image51.png"/><Relationship Id="rId10" Type="http://schemas.openxmlformats.org/officeDocument/2006/relationships/tags" Target="../tags/tag249.xml"/><Relationship Id="rId19" Type="http://schemas.openxmlformats.org/officeDocument/2006/relationships/image" Target="../media/image69.png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3" Type="http://schemas.openxmlformats.org/officeDocument/2006/relationships/tags" Target="../tags/tag252.xml"/><Relationship Id="rId7" Type="http://schemas.openxmlformats.org/officeDocument/2006/relationships/tags" Target="../tags/tag256.xml"/><Relationship Id="rId12" Type="http://schemas.microsoft.com/office/2007/relationships/hdphoto" Target="../media/hdphoto2.wdp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image" Target="../media/image31.png"/><Relationship Id="rId5" Type="http://schemas.openxmlformats.org/officeDocument/2006/relationships/tags" Target="../tags/tag254.xml"/><Relationship Id="rId10" Type="http://schemas.openxmlformats.org/officeDocument/2006/relationships/notesSlide" Target="../notesSlides/notesSlide19.xml"/><Relationship Id="rId4" Type="http://schemas.openxmlformats.org/officeDocument/2006/relationships/tags" Target="../tags/tag253.xml"/><Relationship Id="rId9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tags" Target="../tags/tag260.xml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tags" Target="../tags/tag259.xml"/><Relationship Id="rId16" Type="http://schemas.openxmlformats.org/officeDocument/2006/relationships/image" Target="../media/image84.png"/><Relationship Id="rId1" Type="http://schemas.openxmlformats.org/officeDocument/2006/relationships/tags" Target="../tags/tag25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notesSlide" Target="../notesSlides/notesSlide20.xml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tags" Target="../tags/tag263.xml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tags" Target="../tags/tag262.xml"/><Relationship Id="rId16" Type="http://schemas.openxmlformats.org/officeDocument/2006/relationships/image" Target="../media/image97.png"/><Relationship Id="rId1" Type="http://schemas.openxmlformats.org/officeDocument/2006/relationships/tags" Target="../tags/tag26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notesSlide" Target="../notesSlides/notesSlide21.xml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266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271.xml"/><Relationship Id="rId7" Type="http://schemas.openxmlformats.org/officeDocument/2006/relationships/image" Target="../media/image47.png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10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1.png"/><Relationship Id="rId4" Type="http://schemas.openxmlformats.org/officeDocument/2006/relationships/tags" Target="../tags/tag272.xml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image" Target="../media/image101.png"/><Relationship Id="rId5" Type="http://schemas.openxmlformats.org/officeDocument/2006/relationships/tags" Target="../tags/tag277.xml"/><Relationship Id="rId10" Type="http://schemas.openxmlformats.org/officeDocument/2006/relationships/notesSlide" Target="../notesSlides/notesSlide24.xml"/><Relationship Id="rId4" Type="http://schemas.openxmlformats.org/officeDocument/2006/relationships/tags" Target="../tags/tag276.xml"/><Relationship Id="rId9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88.xml"/><Relationship Id="rId3" Type="http://schemas.openxmlformats.org/officeDocument/2006/relationships/tags" Target="../tags/tag283.xml"/><Relationship Id="rId7" Type="http://schemas.openxmlformats.org/officeDocument/2006/relationships/tags" Target="../tags/tag287.xml"/><Relationship Id="rId12" Type="http://schemas.openxmlformats.org/officeDocument/2006/relationships/image" Target="../media/image103.png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notesSlide" Target="../notesSlides/notesSlide25.xml"/><Relationship Id="rId5" Type="http://schemas.openxmlformats.org/officeDocument/2006/relationships/tags" Target="../tags/tag28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84.xml"/><Relationship Id="rId9" Type="http://schemas.openxmlformats.org/officeDocument/2006/relationships/tags" Target="../tags/tag28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97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12" Type="http://schemas.openxmlformats.org/officeDocument/2006/relationships/image" Target="../media/image104.png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tags" Target="../tags/tag295.xml"/><Relationship Id="rId11" Type="http://schemas.openxmlformats.org/officeDocument/2006/relationships/notesSlide" Target="../notesSlides/notesSlide26.xml"/><Relationship Id="rId5" Type="http://schemas.openxmlformats.org/officeDocument/2006/relationships/tags" Target="../tags/tag294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93.xml"/><Relationship Id="rId9" Type="http://schemas.openxmlformats.org/officeDocument/2006/relationships/tags" Target="../tags/tag2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image" Target="../media/image105.png"/><Relationship Id="rId5" Type="http://schemas.openxmlformats.org/officeDocument/2006/relationships/tags" Target="../tags/tag303.xml"/><Relationship Id="rId10" Type="http://schemas.openxmlformats.org/officeDocument/2006/relationships/notesSlide" Target="../notesSlides/notesSlide27.xml"/><Relationship Id="rId4" Type="http://schemas.openxmlformats.org/officeDocument/2006/relationships/tags" Target="../tags/tag302.xml"/><Relationship Id="rId9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14.xml"/><Relationship Id="rId3" Type="http://schemas.openxmlformats.org/officeDocument/2006/relationships/tags" Target="../tags/tag309.xml"/><Relationship Id="rId7" Type="http://schemas.openxmlformats.org/officeDocument/2006/relationships/tags" Target="../tags/tag313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11" Type="http://schemas.openxmlformats.org/officeDocument/2006/relationships/image" Target="../media/image106.png"/><Relationship Id="rId5" Type="http://schemas.openxmlformats.org/officeDocument/2006/relationships/tags" Target="../tags/tag311.xml"/><Relationship Id="rId10" Type="http://schemas.openxmlformats.org/officeDocument/2006/relationships/notesSlide" Target="../notesSlides/notesSlide28.xml"/><Relationship Id="rId4" Type="http://schemas.openxmlformats.org/officeDocument/2006/relationships/tags" Target="../tags/tag310.xml"/><Relationship Id="rId9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22.xml"/><Relationship Id="rId3" Type="http://schemas.openxmlformats.org/officeDocument/2006/relationships/tags" Target="../tags/tag317.xml"/><Relationship Id="rId7" Type="http://schemas.openxmlformats.org/officeDocument/2006/relationships/tags" Target="../tags/tag321.xml"/><Relationship Id="rId12" Type="http://schemas.openxmlformats.org/officeDocument/2006/relationships/image" Target="../media/image107.png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11" Type="http://schemas.openxmlformats.org/officeDocument/2006/relationships/notesSlide" Target="../notesSlides/notesSlide29.xml"/><Relationship Id="rId5" Type="http://schemas.openxmlformats.org/officeDocument/2006/relationships/tags" Target="../tags/tag31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18.xml"/><Relationship Id="rId9" Type="http://schemas.openxmlformats.org/officeDocument/2006/relationships/tags" Target="../tags/tag32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31.xml"/><Relationship Id="rId3" Type="http://schemas.openxmlformats.org/officeDocument/2006/relationships/tags" Target="../tags/tag326.xml"/><Relationship Id="rId7" Type="http://schemas.openxmlformats.org/officeDocument/2006/relationships/tags" Target="../tags/tag330.xml"/><Relationship Id="rId12" Type="http://schemas.openxmlformats.org/officeDocument/2006/relationships/image" Target="../media/image108.png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11" Type="http://schemas.openxmlformats.org/officeDocument/2006/relationships/notesSlide" Target="../notesSlides/notesSlide30.xml"/><Relationship Id="rId5" Type="http://schemas.openxmlformats.org/officeDocument/2006/relationships/tags" Target="../tags/tag328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27.xml"/><Relationship Id="rId9" Type="http://schemas.openxmlformats.org/officeDocument/2006/relationships/tags" Target="../tags/tag33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tags" Target="../tags/tag345.xml"/><Relationship Id="rId18" Type="http://schemas.openxmlformats.org/officeDocument/2006/relationships/tags" Target="../tags/tag350.xml"/><Relationship Id="rId26" Type="http://schemas.openxmlformats.org/officeDocument/2006/relationships/tags" Target="../tags/tag358.xml"/><Relationship Id="rId39" Type="http://schemas.openxmlformats.org/officeDocument/2006/relationships/tags" Target="../tags/tag371.xml"/><Relationship Id="rId21" Type="http://schemas.openxmlformats.org/officeDocument/2006/relationships/tags" Target="../tags/tag353.xml"/><Relationship Id="rId34" Type="http://schemas.openxmlformats.org/officeDocument/2006/relationships/tags" Target="../tags/tag366.xml"/><Relationship Id="rId42" Type="http://schemas.openxmlformats.org/officeDocument/2006/relationships/tags" Target="../tags/tag374.xml"/><Relationship Id="rId47" Type="http://schemas.openxmlformats.org/officeDocument/2006/relationships/tags" Target="../tags/tag379.xml"/><Relationship Id="rId50" Type="http://schemas.openxmlformats.org/officeDocument/2006/relationships/tags" Target="../tags/tag382.xml"/><Relationship Id="rId55" Type="http://schemas.openxmlformats.org/officeDocument/2006/relationships/tags" Target="../tags/tag387.xml"/><Relationship Id="rId63" Type="http://schemas.openxmlformats.org/officeDocument/2006/relationships/tags" Target="../tags/tag395.xml"/><Relationship Id="rId68" Type="http://schemas.openxmlformats.org/officeDocument/2006/relationships/tags" Target="../tags/tag400.xml"/><Relationship Id="rId76" Type="http://schemas.openxmlformats.org/officeDocument/2006/relationships/image" Target="../media/image101.png"/><Relationship Id="rId7" Type="http://schemas.openxmlformats.org/officeDocument/2006/relationships/tags" Target="../tags/tag339.xml"/><Relationship Id="rId71" Type="http://schemas.openxmlformats.org/officeDocument/2006/relationships/tags" Target="../tags/tag403.xml"/><Relationship Id="rId2" Type="http://schemas.openxmlformats.org/officeDocument/2006/relationships/tags" Target="../tags/tag334.xml"/><Relationship Id="rId16" Type="http://schemas.openxmlformats.org/officeDocument/2006/relationships/tags" Target="../tags/tag348.xml"/><Relationship Id="rId29" Type="http://schemas.openxmlformats.org/officeDocument/2006/relationships/tags" Target="../tags/tag361.xml"/><Relationship Id="rId11" Type="http://schemas.openxmlformats.org/officeDocument/2006/relationships/tags" Target="../tags/tag343.xml"/><Relationship Id="rId24" Type="http://schemas.openxmlformats.org/officeDocument/2006/relationships/tags" Target="../tags/tag356.xml"/><Relationship Id="rId32" Type="http://schemas.openxmlformats.org/officeDocument/2006/relationships/tags" Target="../tags/tag364.xml"/><Relationship Id="rId37" Type="http://schemas.openxmlformats.org/officeDocument/2006/relationships/tags" Target="../tags/tag369.xml"/><Relationship Id="rId40" Type="http://schemas.openxmlformats.org/officeDocument/2006/relationships/tags" Target="../tags/tag372.xml"/><Relationship Id="rId45" Type="http://schemas.openxmlformats.org/officeDocument/2006/relationships/tags" Target="../tags/tag377.xml"/><Relationship Id="rId53" Type="http://schemas.openxmlformats.org/officeDocument/2006/relationships/tags" Target="../tags/tag385.xml"/><Relationship Id="rId58" Type="http://schemas.openxmlformats.org/officeDocument/2006/relationships/tags" Target="../tags/tag390.xml"/><Relationship Id="rId66" Type="http://schemas.openxmlformats.org/officeDocument/2006/relationships/tags" Target="../tags/tag398.xml"/><Relationship Id="rId74" Type="http://schemas.openxmlformats.org/officeDocument/2006/relationships/slideLayout" Target="../slideLayouts/slideLayout2.xml"/><Relationship Id="rId79" Type="http://schemas.openxmlformats.org/officeDocument/2006/relationships/image" Target="../media/image105.png"/><Relationship Id="rId5" Type="http://schemas.openxmlformats.org/officeDocument/2006/relationships/tags" Target="../tags/tag337.xml"/><Relationship Id="rId61" Type="http://schemas.openxmlformats.org/officeDocument/2006/relationships/tags" Target="../tags/tag393.xml"/><Relationship Id="rId82" Type="http://schemas.openxmlformats.org/officeDocument/2006/relationships/image" Target="../media/image108.png"/><Relationship Id="rId10" Type="http://schemas.openxmlformats.org/officeDocument/2006/relationships/tags" Target="../tags/tag342.xml"/><Relationship Id="rId19" Type="http://schemas.openxmlformats.org/officeDocument/2006/relationships/tags" Target="../tags/tag351.xml"/><Relationship Id="rId31" Type="http://schemas.openxmlformats.org/officeDocument/2006/relationships/tags" Target="../tags/tag363.xml"/><Relationship Id="rId44" Type="http://schemas.openxmlformats.org/officeDocument/2006/relationships/tags" Target="../tags/tag376.xml"/><Relationship Id="rId52" Type="http://schemas.openxmlformats.org/officeDocument/2006/relationships/tags" Target="../tags/tag384.xml"/><Relationship Id="rId60" Type="http://schemas.openxmlformats.org/officeDocument/2006/relationships/tags" Target="../tags/tag392.xml"/><Relationship Id="rId65" Type="http://schemas.openxmlformats.org/officeDocument/2006/relationships/tags" Target="../tags/tag397.xml"/><Relationship Id="rId73" Type="http://schemas.openxmlformats.org/officeDocument/2006/relationships/tags" Target="../tags/tag405.xml"/><Relationship Id="rId78" Type="http://schemas.openxmlformats.org/officeDocument/2006/relationships/image" Target="../media/image104.png"/><Relationship Id="rId81" Type="http://schemas.openxmlformats.org/officeDocument/2006/relationships/image" Target="../media/image107.png"/><Relationship Id="rId4" Type="http://schemas.openxmlformats.org/officeDocument/2006/relationships/tags" Target="../tags/tag336.xml"/><Relationship Id="rId9" Type="http://schemas.openxmlformats.org/officeDocument/2006/relationships/tags" Target="../tags/tag341.xml"/><Relationship Id="rId14" Type="http://schemas.openxmlformats.org/officeDocument/2006/relationships/tags" Target="../tags/tag346.xml"/><Relationship Id="rId22" Type="http://schemas.openxmlformats.org/officeDocument/2006/relationships/tags" Target="../tags/tag354.xml"/><Relationship Id="rId27" Type="http://schemas.openxmlformats.org/officeDocument/2006/relationships/tags" Target="../tags/tag359.xml"/><Relationship Id="rId30" Type="http://schemas.openxmlformats.org/officeDocument/2006/relationships/tags" Target="../tags/tag362.xml"/><Relationship Id="rId35" Type="http://schemas.openxmlformats.org/officeDocument/2006/relationships/tags" Target="../tags/tag367.xml"/><Relationship Id="rId43" Type="http://schemas.openxmlformats.org/officeDocument/2006/relationships/tags" Target="../tags/tag375.xml"/><Relationship Id="rId48" Type="http://schemas.openxmlformats.org/officeDocument/2006/relationships/tags" Target="../tags/tag380.xml"/><Relationship Id="rId56" Type="http://schemas.openxmlformats.org/officeDocument/2006/relationships/tags" Target="../tags/tag388.xml"/><Relationship Id="rId64" Type="http://schemas.openxmlformats.org/officeDocument/2006/relationships/tags" Target="../tags/tag396.xml"/><Relationship Id="rId69" Type="http://schemas.openxmlformats.org/officeDocument/2006/relationships/tags" Target="../tags/tag401.xml"/><Relationship Id="rId77" Type="http://schemas.openxmlformats.org/officeDocument/2006/relationships/image" Target="../media/image103.png"/><Relationship Id="rId8" Type="http://schemas.openxmlformats.org/officeDocument/2006/relationships/tags" Target="../tags/tag340.xml"/><Relationship Id="rId51" Type="http://schemas.openxmlformats.org/officeDocument/2006/relationships/tags" Target="../tags/tag383.xml"/><Relationship Id="rId72" Type="http://schemas.openxmlformats.org/officeDocument/2006/relationships/tags" Target="../tags/tag404.xml"/><Relationship Id="rId80" Type="http://schemas.openxmlformats.org/officeDocument/2006/relationships/image" Target="../media/image106.png"/><Relationship Id="rId3" Type="http://schemas.openxmlformats.org/officeDocument/2006/relationships/tags" Target="../tags/tag335.xml"/><Relationship Id="rId12" Type="http://schemas.openxmlformats.org/officeDocument/2006/relationships/tags" Target="../tags/tag344.xml"/><Relationship Id="rId17" Type="http://schemas.openxmlformats.org/officeDocument/2006/relationships/tags" Target="../tags/tag349.xml"/><Relationship Id="rId25" Type="http://schemas.openxmlformats.org/officeDocument/2006/relationships/tags" Target="../tags/tag357.xml"/><Relationship Id="rId33" Type="http://schemas.openxmlformats.org/officeDocument/2006/relationships/tags" Target="../tags/tag365.xml"/><Relationship Id="rId38" Type="http://schemas.openxmlformats.org/officeDocument/2006/relationships/tags" Target="../tags/tag370.xml"/><Relationship Id="rId46" Type="http://schemas.openxmlformats.org/officeDocument/2006/relationships/tags" Target="../tags/tag378.xml"/><Relationship Id="rId59" Type="http://schemas.openxmlformats.org/officeDocument/2006/relationships/tags" Target="../tags/tag391.xml"/><Relationship Id="rId67" Type="http://schemas.openxmlformats.org/officeDocument/2006/relationships/tags" Target="../tags/tag399.xml"/><Relationship Id="rId20" Type="http://schemas.openxmlformats.org/officeDocument/2006/relationships/tags" Target="../tags/tag352.xml"/><Relationship Id="rId41" Type="http://schemas.openxmlformats.org/officeDocument/2006/relationships/tags" Target="../tags/tag373.xml"/><Relationship Id="rId54" Type="http://schemas.openxmlformats.org/officeDocument/2006/relationships/tags" Target="../tags/tag386.xml"/><Relationship Id="rId62" Type="http://schemas.openxmlformats.org/officeDocument/2006/relationships/tags" Target="../tags/tag394.xml"/><Relationship Id="rId70" Type="http://schemas.openxmlformats.org/officeDocument/2006/relationships/tags" Target="../tags/tag402.xml"/><Relationship Id="rId75" Type="http://schemas.openxmlformats.org/officeDocument/2006/relationships/notesSlide" Target="../notesSlides/notesSlide31.xml"/><Relationship Id="rId1" Type="http://schemas.openxmlformats.org/officeDocument/2006/relationships/tags" Target="../tags/tag333.xml"/><Relationship Id="rId6" Type="http://schemas.openxmlformats.org/officeDocument/2006/relationships/tags" Target="../tags/tag338.xml"/><Relationship Id="rId15" Type="http://schemas.openxmlformats.org/officeDocument/2006/relationships/tags" Target="../tags/tag347.xml"/><Relationship Id="rId23" Type="http://schemas.openxmlformats.org/officeDocument/2006/relationships/tags" Target="../tags/tag355.xml"/><Relationship Id="rId28" Type="http://schemas.openxmlformats.org/officeDocument/2006/relationships/tags" Target="../tags/tag360.xml"/><Relationship Id="rId36" Type="http://schemas.openxmlformats.org/officeDocument/2006/relationships/tags" Target="../tags/tag368.xml"/><Relationship Id="rId49" Type="http://schemas.openxmlformats.org/officeDocument/2006/relationships/tags" Target="../tags/tag381.xml"/><Relationship Id="rId57" Type="http://schemas.openxmlformats.org/officeDocument/2006/relationships/tags" Target="../tags/tag38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413.xml"/><Relationship Id="rId13" Type="http://schemas.openxmlformats.org/officeDocument/2006/relationships/tags" Target="../tags/tag418.xml"/><Relationship Id="rId18" Type="http://schemas.openxmlformats.org/officeDocument/2006/relationships/image" Target="../media/image103.png"/><Relationship Id="rId3" Type="http://schemas.openxmlformats.org/officeDocument/2006/relationships/tags" Target="../tags/tag408.xml"/><Relationship Id="rId21" Type="http://schemas.openxmlformats.org/officeDocument/2006/relationships/image" Target="../media/image109.png"/><Relationship Id="rId7" Type="http://schemas.openxmlformats.org/officeDocument/2006/relationships/tags" Target="../tags/tag412.xml"/><Relationship Id="rId12" Type="http://schemas.openxmlformats.org/officeDocument/2006/relationships/tags" Target="../tags/tag417.xml"/><Relationship Id="rId17" Type="http://schemas.openxmlformats.org/officeDocument/2006/relationships/image" Target="../media/image30.png"/><Relationship Id="rId2" Type="http://schemas.openxmlformats.org/officeDocument/2006/relationships/tags" Target="../tags/tag407.xml"/><Relationship Id="rId16" Type="http://schemas.openxmlformats.org/officeDocument/2006/relationships/notesSlide" Target="../notesSlides/notesSlide32.xml"/><Relationship Id="rId20" Type="http://schemas.openxmlformats.org/officeDocument/2006/relationships/image" Target="../media/image29.png"/><Relationship Id="rId1" Type="http://schemas.openxmlformats.org/officeDocument/2006/relationships/tags" Target="../tags/tag406.xml"/><Relationship Id="rId6" Type="http://schemas.openxmlformats.org/officeDocument/2006/relationships/tags" Target="../tags/tag411.xml"/><Relationship Id="rId11" Type="http://schemas.openxmlformats.org/officeDocument/2006/relationships/tags" Target="../tags/tag416.xml"/><Relationship Id="rId5" Type="http://schemas.openxmlformats.org/officeDocument/2006/relationships/tags" Target="../tags/tag410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415.xml"/><Relationship Id="rId19" Type="http://schemas.openxmlformats.org/officeDocument/2006/relationships/image" Target="../media/image104.png"/><Relationship Id="rId4" Type="http://schemas.openxmlformats.org/officeDocument/2006/relationships/tags" Target="../tags/tag409.xml"/><Relationship Id="rId9" Type="http://schemas.openxmlformats.org/officeDocument/2006/relationships/tags" Target="../tags/tag414.xml"/><Relationship Id="rId14" Type="http://schemas.openxmlformats.org/officeDocument/2006/relationships/tags" Target="../tags/tag419.xml"/><Relationship Id="rId22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422.xml"/><Relationship Id="rId7" Type="http://schemas.openxmlformats.org/officeDocument/2006/relationships/tags" Target="../tags/tag426.xml"/><Relationship Id="rId12" Type="http://schemas.openxmlformats.org/officeDocument/2006/relationships/image" Target="../media/image113.png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11" Type="http://schemas.openxmlformats.org/officeDocument/2006/relationships/image" Target="../media/image112.png"/><Relationship Id="rId5" Type="http://schemas.openxmlformats.org/officeDocument/2006/relationships/tags" Target="../tags/tag424.xml"/><Relationship Id="rId10" Type="http://schemas.openxmlformats.org/officeDocument/2006/relationships/image" Target="../media/image111.png"/><Relationship Id="rId4" Type="http://schemas.openxmlformats.org/officeDocument/2006/relationships/tags" Target="../tags/tag423.xml"/><Relationship Id="rId9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434.xml"/><Relationship Id="rId3" Type="http://schemas.openxmlformats.org/officeDocument/2006/relationships/tags" Target="../tags/tag429.xml"/><Relationship Id="rId7" Type="http://schemas.openxmlformats.org/officeDocument/2006/relationships/tags" Target="../tags/tag433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tags" Target="../tags/tag432.xml"/><Relationship Id="rId11" Type="http://schemas.openxmlformats.org/officeDocument/2006/relationships/image" Target="../media/image114.png"/><Relationship Id="rId5" Type="http://schemas.openxmlformats.org/officeDocument/2006/relationships/tags" Target="../tags/tag431.xml"/><Relationship Id="rId10" Type="http://schemas.openxmlformats.org/officeDocument/2006/relationships/notesSlide" Target="../notesSlides/notesSlide34.xml"/><Relationship Id="rId4" Type="http://schemas.openxmlformats.org/officeDocument/2006/relationships/tags" Target="../tags/tag430.xml"/><Relationship Id="rId9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image" Target="../media/image115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image" Target="../media/image14.jpeg"/><Relationship Id="rId26" Type="http://schemas.openxmlformats.org/officeDocument/2006/relationships/image" Target="../media/image22.jpeg"/><Relationship Id="rId3" Type="http://schemas.openxmlformats.org/officeDocument/2006/relationships/tags" Target="../tags/tag13.xml"/><Relationship Id="rId21" Type="http://schemas.openxmlformats.org/officeDocument/2006/relationships/image" Target="../media/image17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notesSlide" Target="../notesSlides/notesSlide1.xml"/><Relationship Id="rId25" Type="http://schemas.openxmlformats.org/officeDocument/2006/relationships/image" Target="../media/image21.png"/><Relationship Id="rId2" Type="http://schemas.openxmlformats.org/officeDocument/2006/relationships/tags" Target="../tags/tag12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20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image" Target="../media/image19.jpeg"/><Relationship Id="rId28" Type="http://schemas.openxmlformats.org/officeDocument/2006/relationships/image" Target="../media/image24.png"/><Relationship Id="rId10" Type="http://schemas.openxmlformats.org/officeDocument/2006/relationships/tags" Target="../tags/tag20.xml"/><Relationship Id="rId19" Type="http://schemas.openxmlformats.org/officeDocument/2006/relationships/image" Target="../media/image15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hyperlink" Target="https://azure-overview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image" Target="../media/image27.png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0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29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8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microsoft.com/office/2007/relationships/hdphoto" Target="../media/hdphoto2.wdp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1.png"/><Relationship Id="rId5" Type="http://schemas.openxmlformats.org/officeDocument/2006/relationships/tags" Target="../tags/tag61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tags" Target="../tags/tag67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tags" Target="../tags/tag66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5" Type="http://schemas.openxmlformats.org/officeDocument/2006/relationships/tags" Target="../tags/tag69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tags" Target="../tags/tag68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8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tags" Target="../tags/tag71.xml"/><Relationship Id="rId16" Type="http://schemas.openxmlformats.org/officeDocument/2006/relationships/image" Target="../media/image51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46.png"/><Relationship Id="rId5" Type="http://schemas.openxmlformats.org/officeDocument/2006/relationships/tags" Target="../tags/tag74.xml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tags" Target="../tags/tag73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1013323"/>
            <a:ext cx="12192000" cy="1436915"/>
          </a:xfrm>
          <a:noFill/>
        </p:spPr>
        <p:txBody>
          <a:bodyPr>
            <a:normAutofit fontScale="90000"/>
          </a:bodyPr>
          <a:lstStyle/>
          <a:p>
            <a:r>
              <a:rPr lang="en-GB" kern="1400" spc="20" dirty="0">
                <a:latin typeface="Century Gothic" panose="020B0502020202020204" pitchFamily="34" charset="0"/>
              </a:rPr>
              <a:t>Introduction à Azure Data Platform</a:t>
            </a:r>
            <a:endParaRPr lang="en-GB" dirty="0">
              <a:latin typeface="Avenir Next LT Pro" panose="020B05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2450238"/>
            <a:ext cx="12192000" cy="1050045"/>
          </a:xfrm>
          <a:noFill/>
        </p:spPr>
        <p:txBody>
          <a:bodyPr>
            <a:normAutofit/>
          </a:bodyPr>
          <a:lstStyle/>
          <a:p>
            <a:r>
              <a:rPr lang="fr-FR" dirty="0"/>
              <a:t>Quoi utiliser et quand</a:t>
            </a:r>
          </a:p>
        </p:txBody>
      </p:sp>
    </p:spTree>
    <p:extLst>
      <p:ext uri="{BB962C8B-B14F-4D97-AF65-F5344CB8AC3E}">
        <p14:creationId xmlns:p14="http://schemas.microsoft.com/office/powerpoint/2010/main" val="168030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Les options de stockage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032EA74-E510-4BAC-AB30-AB5796519C53}"/>
              </a:ext>
            </a:extLst>
          </p:cNvPr>
          <p:cNvGrpSpPr/>
          <p:nvPr/>
        </p:nvGrpSpPr>
        <p:grpSpPr>
          <a:xfrm>
            <a:off x="-10461580" y="2703962"/>
            <a:ext cx="7896925" cy="866781"/>
            <a:chOff x="-1095383" y="2054476"/>
            <a:chExt cx="7896925" cy="8667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CD9BC-CAE5-40D8-B2D0-0A6347C679E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2282398"/>
              <a:ext cx="68015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 non ou semi structurées / NoSQL DB</a:t>
              </a: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20825E4-8429-48D1-8E60-EF2F96A5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095383" y="2054476"/>
              <a:ext cx="1095383" cy="866781"/>
            </a:xfrm>
            <a:prstGeom prst="rect">
              <a:avLst/>
            </a:prstGeom>
          </p:spPr>
        </p:pic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6B1A7BD1-BD2F-4134-B31B-131857BCF0D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58236" y="1373985"/>
            <a:ext cx="1587448" cy="1463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CFE6BA-C663-4832-A57F-C2E7BA3D269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00020" y="1920926"/>
            <a:ext cx="188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Cosmos DB: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8A66498-00A8-402E-8583-4D3998E36CE4}"/>
              </a:ext>
            </a:extLst>
          </p:cNvPr>
          <p:cNvGrpSpPr/>
          <p:nvPr/>
        </p:nvGrpSpPr>
        <p:grpSpPr>
          <a:xfrm>
            <a:off x="-10461580" y="3651689"/>
            <a:ext cx="8883477" cy="871544"/>
            <a:chOff x="-1095383" y="3104760"/>
            <a:chExt cx="8883477" cy="87154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D9234BD-1277-4831-B0D7-47DE6392B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095383" y="3104760"/>
              <a:ext cx="1100146" cy="87154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32D2C3-ADE5-4F05-9177-AFD5BA04D51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3229559"/>
              <a:ext cx="77880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lusieurs</a:t>
              </a: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modèle de Données/pas besoin de 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schema</a:t>
              </a: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AB1619C-6E8C-41C8-91D0-8CC39491CBE3}"/>
              </a:ext>
            </a:extLst>
          </p:cNvPr>
          <p:cNvGrpSpPr/>
          <p:nvPr/>
        </p:nvGrpSpPr>
        <p:grpSpPr>
          <a:xfrm>
            <a:off x="-10461580" y="4596263"/>
            <a:ext cx="10374718" cy="842969"/>
            <a:chOff x="-1095383" y="4134787"/>
            <a:chExt cx="10374718" cy="842969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6516E9C-3FE5-4E74-85F4-DC28518F7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1095383" y="4134787"/>
              <a:ext cx="1095383" cy="84296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BF62BE-92E3-4023-8A0F-6C5D1351D98C}"/>
                </a:ext>
              </a:extLst>
            </p:cNvPr>
            <p:cNvSpPr/>
            <p:nvPr/>
          </p:nvSpPr>
          <p:spPr>
            <a:xfrm>
              <a:off x="0" y="4325438"/>
              <a:ext cx="92793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Distribution à grande échelle / Géo-réplication / Faible Latence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65BEEC0-8196-4A76-B6F8-4AB1A555D8CB}"/>
              </a:ext>
            </a:extLst>
          </p:cNvPr>
          <p:cNvGrpSpPr/>
          <p:nvPr/>
        </p:nvGrpSpPr>
        <p:grpSpPr>
          <a:xfrm>
            <a:off x="-10476843" y="5505845"/>
            <a:ext cx="8680752" cy="866781"/>
            <a:chOff x="-1059370" y="5138375"/>
            <a:chExt cx="8680752" cy="86678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1FA78EB-C543-4D38-A779-4363A8023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59370" y="5138375"/>
              <a:ext cx="1100146" cy="86678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690C08-BDFE-413E-9CF9-FB0E6C57C985}"/>
                </a:ext>
              </a:extLst>
            </p:cNvPr>
            <p:cNvSpPr/>
            <p:nvPr/>
          </p:nvSpPr>
          <p:spPr>
            <a:xfrm>
              <a:off x="0" y="5328985"/>
              <a:ext cx="76213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Accessible avec plusieurs API de BASE DE DONNÉES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57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87005 -0.009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0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-3.33333E-6 L 0.87005 -0.0097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0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87005 -0.009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0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0.87006 -0.0097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0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Les options de stockage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35D8648-E4BC-439C-A052-FDF746E51C81}"/>
              </a:ext>
            </a:extLst>
          </p:cNvPr>
          <p:cNvGrpSpPr/>
          <p:nvPr/>
        </p:nvGrpSpPr>
        <p:grpSpPr>
          <a:xfrm>
            <a:off x="-13178879" y="2660209"/>
            <a:ext cx="12641624" cy="700093"/>
            <a:chOff x="-1009657" y="2660209"/>
            <a:chExt cx="12641624" cy="7000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CD9BC-CAE5-40D8-B2D0-0A6347C679E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2670185"/>
              <a:ext cx="11631967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Échelle massive, stockage à multiple usage, données non ou semi structurées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32A8970-6E2B-4626-9D13-471ACC43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1009657" y="2660209"/>
              <a:ext cx="1009657" cy="700093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23D9536-1163-4B8A-A23C-7A227189B46E}"/>
              </a:ext>
            </a:extLst>
          </p:cNvPr>
          <p:cNvGrpSpPr/>
          <p:nvPr/>
        </p:nvGrpSpPr>
        <p:grpSpPr>
          <a:xfrm>
            <a:off x="-13178880" y="3497699"/>
            <a:ext cx="9141628" cy="681042"/>
            <a:chOff x="-1009658" y="3497699"/>
            <a:chExt cx="9141628" cy="68104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D8403BE1-1C30-4AB3-A162-60935B0B6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09658" y="3497699"/>
              <a:ext cx="1009657" cy="68104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744BF6-8ADA-4DFB-9289-2AC0838BBB13}"/>
                </a:ext>
              </a:extLst>
            </p:cNvPr>
            <p:cNvSpPr/>
            <p:nvPr/>
          </p:nvSpPr>
          <p:spPr>
            <a:xfrm>
              <a:off x="0" y="3511124"/>
              <a:ext cx="8131970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Plusieurs modèles Disponible en PAAS, en IAAS, en VM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8177DC4-B8DE-40D0-AB9A-E17304BE3525}"/>
              </a:ext>
            </a:extLst>
          </p:cNvPr>
          <p:cNvGrpSpPr/>
          <p:nvPr/>
        </p:nvGrpSpPr>
        <p:grpSpPr>
          <a:xfrm>
            <a:off x="-13178880" y="4316138"/>
            <a:ext cx="5933506" cy="704855"/>
            <a:chOff x="-1009658" y="4316138"/>
            <a:chExt cx="5933506" cy="70485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F201AF9-8ADB-421E-98A8-50E7373E2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009658" y="4316138"/>
              <a:ext cx="1000132" cy="70485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00D5A8-36AE-4F83-8CBC-9566A81A046C}"/>
                </a:ext>
              </a:extLst>
            </p:cNvPr>
            <p:cNvSpPr/>
            <p:nvPr/>
          </p:nvSpPr>
          <p:spPr>
            <a:xfrm>
              <a:off x="0" y="4343792"/>
              <a:ext cx="4923848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Multiple Réplication de stockage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83DBFAF-31EA-4A1F-8982-BCA1164B5795}"/>
              </a:ext>
            </a:extLst>
          </p:cNvPr>
          <p:cNvGrpSpPr/>
          <p:nvPr/>
        </p:nvGrpSpPr>
        <p:grpSpPr>
          <a:xfrm>
            <a:off x="-13184086" y="5158390"/>
            <a:ext cx="5726282" cy="700093"/>
            <a:chOff x="-1014864" y="5158390"/>
            <a:chExt cx="5726282" cy="700093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77FE1EB-7BAA-48AF-A0AE-FA1F9A5E0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014864" y="5158390"/>
              <a:ext cx="1000132" cy="70009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074EE1-DD60-484D-9DB5-8B473F096BFF}"/>
                </a:ext>
              </a:extLst>
            </p:cNvPr>
            <p:cNvSpPr/>
            <p:nvPr/>
          </p:nvSpPr>
          <p:spPr>
            <a:xfrm>
              <a:off x="0" y="5183893"/>
              <a:ext cx="4711418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Cryptage des données au repos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E5EBDD6-6EC7-42A8-BF01-AECADEEC81EB}"/>
              </a:ext>
            </a:extLst>
          </p:cNvPr>
          <p:cNvGrpSpPr/>
          <p:nvPr/>
        </p:nvGrpSpPr>
        <p:grpSpPr>
          <a:xfrm>
            <a:off x="-13203136" y="6026145"/>
            <a:ext cx="9118243" cy="695330"/>
            <a:chOff x="-1033914" y="6026145"/>
            <a:chExt cx="9118243" cy="69533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56E4ACE-F050-4627-B2E6-7A2A78FD0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033914" y="6026145"/>
              <a:ext cx="1019182" cy="69533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7D6DA7-04F0-4CDB-9D98-6E234A650776}"/>
                </a:ext>
              </a:extLst>
            </p:cNvPr>
            <p:cNvSpPr/>
            <p:nvPr/>
          </p:nvSpPr>
          <p:spPr>
            <a:xfrm>
              <a:off x="0" y="6048341"/>
              <a:ext cx="8084329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Fondation du BIG DATA avec AZURE DATA LAKE GEN2 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DB6C12C-485E-43E8-89BB-10794398D283}"/>
              </a:ext>
            </a:extLst>
          </p:cNvPr>
          <p:cNvGrpSpPr/>
          <p:nvPr/>
        </p:nvGrpSpPr>
        <p:grpSpPr>
          <a:xfrm>
            <a:off x="197305" y="1487355"/>
            <a:ext cx="10758406" cy="1106119"/>
            <a:chOff x="197305" y="1487355"/>
            <a:chExt cx="10758406" cy="110611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4DED0C4-B844-4A9B-A3EA-1542E5C1BB6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2101486" y="1487355"/>
              <a:ext cx="1280286" cy="1106119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3024531-FFAC-41EA-99B3-CDAEDE5F63C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4341303" y="1524662"/>
              <a:ext cx="805272" cy="701932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451C479F-E2A8-436B-BECB-D93C0F45583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6486910" y="1534186"/>
              <a:ext cx="791595" cy="692402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BE56AF9-0E8A-4084-B5BA-396A3B92CCB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8603943" y="1543712"/>
              <a:ext cx="805272" cy="704366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C926F24E-F7F8-4AAC-B5E9-CA25268A13E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10447510" y="1524661"/>
              <a:ext cx="508201" cy="704291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DF2548-6D02-47A0-8F50-AB672C7CD7D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97305" y="1711229"/>
              <a:ext cx="15485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Azure Storage: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55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1.08333 -0.000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6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1.08333 -0.0009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6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1.08333 -0.0009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6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1.08333 -0.0009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6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1.08333 -0.000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6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Les options de stockage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9C030BA-1FA7-4C21-AAA3-222AF7C6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5" y="1549400"/>
            <a:ext cx="1091565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3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5321D94-1DB6-487D-AF8F-7FB2AB14963D}"/>
              </a:ext>
            </a:extLst>
          </p:cNvPr>
          <p:cNvGrpSpPr/>
          <p:nvPr/>
        </p:nvGrpSpPr>
        <p:grpSpPr>
          <a:xfrm>
            <a:off x="-10814950" y="3193549"/>
            <a:ext cx="10736479" cy="833444"/>
            <a:chOff x="-6442875" y="3971729"/>
            <a:chExt cx="10736479" cy="833444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4624D5AB-26C4-4E2C-A033-CC08433D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442875" y="3971729"/>
              <a:ext cx="1128721" cy="83344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2F651CE-AD6C-4759-8A43-08CE0FBDB927}"/>
                </a:ext>
              </a:extLst>
            </p:cNvPr>
            <p:cNvSpPr/>
            <p:nvPr/>
          </p:nvSpPr>
          <p:spPr>
            <a:xfrm>
              <a:off x="-5314154" y="4072920"/>
              <a:ext cx="9607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 structurées / relationnelles / préparées pour le 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reporting</a:t>
              </a:r>
              <a:endPara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1A7298C-FC0F-4FD4-9EF4-D973132338DD}"/>
              </a:ext>
            </a:extLst>
          </p:cNvPr>
          <p:cNvGrpSpPr/>
          <p:nvPr/>
        </p:nvGrpSpPr>
        <p:grpSpPr>
          <a:xfrm>
            <a:off x="-10814949" y="4073408"/>
            <a:ext cx="6639412" cy="819156"/>
            <a:chOff x="-6545546" y="2727701"/>
            <a:chExt cx="6639412" cy="819156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3987D2D3-0171-4F17-B960-BCC28D86A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545546" y="2727701"/>
              <a:ext cx="1114433" cy="819156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032E6D2-7EBB-4C3F-AF81-CEC07CB49EE8}"/>
                </a:ext>
              </a:extLst>
            </p:cNvPr>
            <p:cNvSpPr/>
            <p:nvPr/>
          </p:nvSpPr>
          <p:spPr>
            <a:xfrm>
              <a:off x="-5354485" y="2831103"/>
              <a:ext cx="54483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Disponible en PAAS, en IAAS, en VM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B706866-EC3E-4372-9DB0-CE5D9AF34F0B}"/>
              </a:ext>
            </a:extLst>
          </p:cNvPr>
          <p:cNvGrpSpPr/>
          <p:nvPr/>
        </p:nvGrpSpPr>
        <p:grpSpPr>
          <a:xfrm>
            <a:off x="-10823495" y="4956979"/>
            <a:ext cx="6727384" cy="809631"/>
            <a:chOff x="-6670238" y="3852331"/>
            <a:chExt cx="6727384" cy="8096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632174-0F40-4F4A-BF3D-08E51BE64426}"/>
                </a:ext>
              </a:extLst>
            </p:cNvPr>
            <p:cNvSpPr/>
            <p:nvPr/>
          </p:nvSpPr>
          <p:spPr>
            <a:xfrm>
              <a:off x="-5480909" y="3965388"/>
              <a:ext cx="5538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Géré, Hautement disponible, évolutif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D883559-8BE7-40C5-B4B6-1EA2F2FA0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6670238" y="3852331"/>
              <a:ext cx="1109671" cy="809631"/>
            </a:xfrm>
            <a:prstGeom prst="rect">
              <a:avLst/>
            </a:prstGeom>
          </p:spPr>
        </p:pic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8E7AE34-22E7-4B33-83E7-195B03D8AA3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fr-FR" sz="2400" dirty="0">
                <a:solidFill>
                  <a:srgbClr val="009DD9"/>
                </a:solidFill>
              </a:rPr>
              <a:t>1.1 Les options de stockage en détaille </a:t>
            </a:r>
          </a:p>
        </p:txBody>
      </p:sp>
      <p:pic>
        <p:nvPicPr>
          <p:cNvPr id="21" name="Espace réservé du contenu 5">
            <a:extLst>
              <a:ext uri="{FF2B5EF4-FFF2-40B4-BE49-F238E27FC236}">
                <a16:creationId xmlns:a16="http://schemas.microsoft.com/office/drawing/2014/main" id="{09B91DCA-6B7B-42FC-9EB1-FD51F918078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56718" y="1345636"/>
            <a:ext cx="1545402" cy="1485191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84ABC45B-CD20-4F19-B406-F0BA73A85C43}"/>
              </a:ext>
            </a:extLst>
          </p:cNvPr>
          <p:cNvGrpSpPr/>
          <p:nvPr/>
        </p:nvGrpSpPr>
        <p:grpSpPr>
          <a:xfrm>
            <a:off x="-10712398" y="5839056"/>
            <a:ext cx="5726282" cy="700093"/>
            <a:chOff x="-1014864" y="5158390"/>
            <a:chExt cx="5726282" cy="70009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C87982C3-4CFA-4B1B-AE7A-1B157FF8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14864" y="5158390"/>
              <a:ext cx="1000132" cy="70009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C31628-E276-4768-97F7-8C20993B5F4D}"/>
                </a:ext>
              </a:extLst>
            </p:cNvPr>
            <p:cNvSpPr/>
            <p:nvPr/>
          </p:nvSpPr>
          <p:spPr>
            <a:xfrm>
              <a:off x="0" y="5183893"/>
              <a:ext cx="4711418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Cryptage des données au repos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3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90729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90729 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0.90729 -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4.81481E-6 L 0.90729 -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5321D94-1DB6-487D-AF8F-7FB2AB14963D}"/>
              </a:ext>
            </a:extLst>
          </p:cNvPr>
          <p:cNvGrpSpPr/>
          <p:nvPr/>
        </p:nvGrpSpPr>
        <p:grpSpPr>
          <a:xfrm>
            <a:off x="-10814950" y="3193549"/>
            <a:ext cx="9543782" cy="833444"/>
            <a:chOff x="-6442875" y="3971729"/>
            <a:chExt cx="9543782" cy="833444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4624D5AB-26C4-4E2C-A033-CC08433D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442875" y="3971729"/>
              <a:ext cx="1128721" cy="83344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2F651CE-AD6C-4759-8A43-08CE0FBDB927}"/>
                </a:ext>
              </a:extLst>
            </p:cNvPr>
            <p:cNvSpPr/>
            <p:nvPr/>
          </p:nvSpPr>
          <p:spPr>
            <a:xfrm>
              <a:off x="-5314154" y="4072920"/>
              <a:ext cx="84150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 structurées et non structurées pour le 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reporting</a:t>
              </a:r>
              <a:endPara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B706866-EC3E-4372-9DB0-CE5D9AF34F0B}"/>
              </a:ext>
            </a:extLst>
          </p:cNvPr>
          <p:cNvGrpSpPr/>
          <p:nvPr/>
        </p:nvGrpSpPr>
        <p:grpSpPr>
          <a:xfrm>
            <a:off x="-10823495" y="4153669"/>
            <a:ext cx="6727384" cy="809631"/>
            <a:chOff x="-6670238" y="3852331"/>
            <a:chExt cx="6727384" cy="8096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632174-0F40-4F4A-BF3D-08E51BE64426}"/>
                </a:ext>
              </a:extLst>
            </p:cNvPr>
            <p:cNvSpPr/>
            <p:nvPr/>
          </p:nvSpPr>
          <p:spPr>
            <a:xfrm>
              <a:off x="-5480909" y="3965388"/>
              <a:ext cx="5538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Géré, Hautement disponible, évolutif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D883559-8BE7-40C5-B4B6-1EA2F2FA0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670238" y="3852331"/>
              <a:ext cx="1109671" cy="809631"/>
            </a:xfrm>
            <a:prstGeom prst="rect">
              <a:avLst/>
            </a:prstGeom>
          </p:spPr>
        </p:pic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8E7AE34-22E7-4B33-83E7-195B03D8AA3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fr-FR" sz="2400" dirty="0">
                <a:solidFill>
                  <a:srgbClr val="009DD9"/>
                </a:solidFill>
              </a:rPr>
              <a:t>1.1 Les options de stockage en détaille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27D7481-A38E-4AF0-887D-557BEE255F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415750" y="1396765"/>
            <a:ext cx="1551265" cy="120970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47C1EE89-2B88-4C4A-8573-0EA358F9DB02}"/>
              </a:ext>
            </a:extLst>
          </p:cNvPr>
          <p:cNvGrpSpPr/>
          <p:nvPr/>
        </p:nvGrpSpPr>
        <p:grpSpPr>
          <a:xfrm>
            <a:off x="-10721469" y="5137503"/>
            <a:ext cx="9168122" cy="700093"/>
            <a:chOff x="-1014864" y="5158390"/>
            <a:chExt cx="9168122" cy="700093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A1C6157-AE1C-4A11-BA75-1E0675329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014864" y="5158390"/>
              <a:ext cx="1000132" cy="70009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23CDA5-1019-4D17-982C-D5930F9B7020}"/>
                </a:ext>
              </a:extLst>
            </p:cNvPr>
            <p:cNvSpPr/>
            <p:nvPr/>
          </p:nvSpPr>
          <p:spPr>
            <a:xfrm>
              <a:off x="0" y="5183893"/>
              <a:ext cx="8153258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Cryptage des données au repos / pas besoin de 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schema</a:t>
              </a:r>
              <a:endPara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DA4C1E1-139A-48FB-8BDC-6D164F39413C}"/>
              </a:ext>
            </a:extLst>
          </p:cNvPr>
          <p:cNvGrpSpPr/>
          <p:nvPr/>
        </p:nvGrpSpPr>
        <p:grpSpPr>
          <a:xfrm>
            <a:off x="-10738561" y="6008685"/>
            <a:ext cx="6654107" cy="695330"/>
            <a:chOff x="-1033914" y="6026145"/>
            <a:chExt cx="6654107" cy="695330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85FFF8C-C378-48C6-BB75-DD645D9D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33914" y="6026145"/>
              <a:ext cx="1019182" cy="69533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6EE62F8-185B-41B2-970F-40735B1C71D3}"/>
                </a:ext>
              </a:extLst>
            </p:cNvPr>
            <p:cNvSpPr/>
            <p:nvPr/>
          </p:nvSpPr>
          <p:spPr>
            <a:xfrm>
              <a:off x="0" y="6048341"/>
              <a:ext cx="5620193" cy="5866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ADAPTER POUR LE BIG DATA ET L’ELT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894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90729 1.1111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90729 -3.33333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9073 0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90729 -1.85185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43678" y="242596"/>
            <a:ext cx="9721650" cy="988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dirty="0"/>
              <a:t>1.1 Comparaison Pricing</a:t>
            </a:r>
          </a:p>
        </p:txBody>
      </p:sp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B6B195B3-0215-42A5-91D1-A39AE28EF1D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78" y="1407969"/>
            <a:ext cx="109537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98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stockage de données pour OLTP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6543F56-E3AA-4080-A2F5-A93B2468E6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84095" y="2447731"/>
            <a:ext cx="10981061" cy="3921574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95000"/>
                </a:schemeClr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191" name="Group 240">
            <a:extLst>
              <a:ext uri="{FF2B5EF4-FFF2-40B4-BE49-F238E27FC236}">
                <a16:creationId xmlns:a16="http://schemas.microsoft.com/office/drawing/2014/main" id="{9BF1A85C-A773-462A-ABDD-361BBF1BF21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78005" y="2465118"/>
            <a:ext cx="5065390" cy="798246"/>
            <a:chOff x="316785" y="902043"/>
            <a:chExt cx="3596408" cy="798246"/>
          </a:xfrm>
        </p:grpSpPr>
        <p:sp>
          <p:nvSpPr>
            <p:cNvPr id="350" name="Rounded Rectangle 105">
              <a:extLst>
                <a:ext uri="{FF2B5EF4-FFF2-40B4-BE49-F238E27FC236}">
                  <a16:creationId xmlns:a16="http://schemas.microsoft.com/office/drawing/2014/main" id="{9F781DC3-FBA8-4817-87ED-EA4DFE25A4F6}"/>
                </a:ext>
              </a:extLst>
            </p:cNvPr>
            <p:cNvSpPr/>
            <p:nvPr/>
          </p:nvSpPr>
          <p:spPr>
            <a:xfrm>
              <a:off x="316785" y="902043"/>
              <a:ext cx="3596408" cy="798246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ln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123">
              <a:extLst>
                <a:ext uri="{FF2B5EF4-FFF2-40B4-BE49-F238E27FC236}">
                  <a16:creationId xmlns:a16="http://schemas.microsoft.com/office/drawing/2014/main" id="{3DE798C5-0DE1-4FE9-A74C-8E0D904A80D2}"/>
                </a:ext>
              </a:extLst>
            </p:cNvPr>
            <p:cNvSpPr txBox="1"/>
            <p:nvPr/>
          </p:nvSpPr>
          <p:spPr>
            <a:xfrm>
              <a:off x="515152" y="1061433"/>
              <a:ext cx="3296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Adobe Arabic" pitchFamily="18" charset="-78"/>
                  <a:cs typeface="Adobe Arabic" pitchFamily="18" charset="-78"/>
                </a:rPr>
                <a:t>Axe de comparaison</a:t>
              </a:r>
              <a:endParaRPr lang="en-US" sz="2400" b="1" dirty="0">
                <a:latin typeface="Adobe Arabic" pitchFamily="18" charset="-78"/>
                <a:cs typeface="Adobe Arabic" pitchFamily="18" charset="-78"/>
              </a:endParaRPr>
            </a:p>
          </p:txBody>
        </p:sp>
      </p:grpSp>
      <p:grpSp>
        <p:nvGrpSpPr>
          <p:cNvPr id="192" name="Group 23">
            <a:extLst>
              <a:ext uri="{FF2B5EF4-FFF2-40B4-BE49-F238E27FC236}">
                <a16:creationId xmlns:a16="http://schemas.microsoft.com/office/drawing/2014/main" id="{FA9F784D-C233-45BF-85AD-C9924DE9BA7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73320" y="3305779"/>
            <a:ext cx="5070293" cy="557910"/>
            <a:chOff x="313522" y="1742704"/>
            <a:chExt cx="3599889" cy="557910"/>
          </a:xfrm>
        </p:grpSpPr>
        <p:sp>
          <p:nvSpPr>
            <p:cNvPr id="348" name="Rounded Rectangle 104">
              <a:extLst>
                <a:ext uri="{FF2B5EF4-FFF2-40B4-BE49-F238E27FC236}">
                  <a16:creationId xmlns:a16="http://schemas.microsoft.com/office/drawing/2014/main" id="{7BAA9056-F847-4159-8B41-198AC7575C69}"/>
                </a:ext>
              </a:extLst>
            </p:cNvPr>
            <p:cNvSpPr/>
            <p:nvPr/>
          </p:nvSpPr>
          <p:spPr>
            <a:xfrm>
              <a:off x="313522" y="1742704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TextBox 124">
              <a:extLst>
                <a:ext uri="{FF2B5EF4-FFF2-40B4-BE49-F238E27FC236}">
                  <a16:creationId xmlns:a16="http://schemas.microsoft.com/office/drawing/2014/main" id="{4D323D89-C744-484A-A26E-1718B755B003}"/>
                </a:ext>
              </a:extLst>
            </p:cNvPr>
            <p:cNvSpPr txBox="1"/>
            <p:nvPr/>
          </p:nvSpPr>
          <p:spPr>
            <a:xfrm>
              <a:off x="528027" y="186529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Données relationnelles</a:t>
              </a:r>
            </a:p>
          </p:txBody>
        </p:sp>
      </p:grpSp>
      <p:grpSp>
        <p:nvGrpSpPr>
          <p:cNvPr id="193" name="Group 24">
            <a:extLst>
              <a:ext uri="{FF2B5EF4-FFF2-40B4-BE49-F238E27FC236}">
                <a16:creationId xmlns:a16="http://schemas.microsoft.com/office/drawing/2014/main" id="{A4EB0554-18A3-4FAB-94FC-6B44B080E62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73538" y="3907766"/>
            <a:ext cx="5070293" cy="557910"/>
            <a:chOff x="313740" y="2344691"/>
            <a:chExt cx="3599889" cy="557910"/>
          </a:xfrm>
        </p:grpSpPr>
        <p:sp>
          <p:nvSpPr>
            <p:cNvPr id="346" name="Rounded Rectangle 111">
              <a:extLst>
                <a:ext uri="{FF2B5EF4-FFF2-40B4-BE49-F238E27FC236}">
                  <a16:creationId xmlns:a16="http://schemas.microsoft.com/office/drawing/2014/main" id="{6F08B2D6-5091-4645-B00E-A7BDB050EC1D}"/>
                </a:ext>
              </a:extLst>
            </p:cNvPr>
            <p:cNvSpPr/>
            <p:nvPr/>
          </p:nvSpPr>
          <p:spPr>
            <a:xfrm>
              <a:off x="313740" y="2344691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TextBox 128">
              <a:extLst>
                <a:ext uri="{FF2B5EF4-FFF2-40B4-BE49-F238E27FC236}">
                  <a16:creationId xmlns:a16="http://schemas.microsoft.com/office/drawing/2014/main" id="{76A3B2D9-72FD-4D52-BA09-8D779C0EC5D5}"/>
                </a:ext>
              </a:extLst>
            </p:cNvPr>
            <p:cNvSpPr txBox="1"/>
            <p:nvPr/>
          </p:nvSpPr>
          <p:spPr>
            <a:xfrm>
              <a:off x="528027" y="2471221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Données semi ou non relationnelles</a:t>
              </a:r>
            </a:p>
          </p:txBody>
        </p:sp>
      </p:grpSp>
      <p:grpSp>
        <p:nvGrpSpPr>
          <p:cNvPr id="194" name="Group 25">
            <a:extLst>
              <a:ext uri="{FF2B5EF4-FFF2-40B4-BE49-F238E27FC236}">
                <a16:creationId xmlns:a16="http://schemas.microsoft.com/office/drawing/2014/main" id="{E39ED386-44ED-468C-ACB1-F290609F8691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273756" y="4509753"/>
            <a:ext cx="5070293" cy="653688"/>
            <a:chOff x="313958" y="2946678"/>
            <a:chExt cx="3599889" cy="653688"/>
          </a:xfrm>
        </p:grpSpPr>
        <p:sp>
          <p:nvSpPr>
            <p:cNvPr id="344" name="Rounded Rectangle 119">
              <a:extLst>
                <a:ext uri="{FF2B5EF4-FFF2-40B4-BE49-F238E27FC236}">
                  <a16:creationId xmlns:a16="http://schemas.microsoft.com/office/drawing/2014/main" id="{BB315EE1-FB38-403F-A345-C09C68F62AC6}"/>
                </a:ext>
              </a:extLst>
            </p:cNvPr>
            <p:cNvSpPr/>
            <p:nvPr/>
          </p:nvSpPr>
          <p:spPr>
            <a:xfrm>
              <a:off x="313958" y="2946678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TextBox 129">
              <a:extLst>
                <a:ext uri="{FF2B5EF4-FFF2-40B4-BE49-F238E27FC236}">
                  <a16:creationId xmlns:a16="http://schemas.microsoft.com/office/drawing/2014/main" id="{EAD9F7C5-5956-4748-A412-94EB33176073}"/>
                </a:ext>
              </a:extLst>
            </p:cNvPr>
            <p:cNvSpPr txBox="1"/>
            <p:nvPr/>
          </p:nvSpPr>
          <p:spPr>
            <a:xfrm>
              <a:off x="528027" y="3077146"/>
              <a:ext cx="3296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Peut utiliser des outils Microsoft pour gérer</a:t>
              </a:r>
            </a:p>
          </p:txBody>
        </p:sp>
      </p:grpSp>
      <p:grpSp>
        <p:nvGrpSpPr>
          <p:cNvPr id="195" name="Group 26">
            <a:extLst>
              <a:ext uri="{FF2B5EF4-FFF2-40B4-BE49-F238E27FC236}">
                <a16:creationId xmlns:a16="http://schemas.microsoft.com/office/drawing/2014/main" id="{AC3A46C2-831A-4E47-BF46-42926870EAF7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273974" y="5111740"/>
            <a:ext cx="5070293" cy="557910"/>
            <a:chOff x="314176" y="3548665"/>
            <a:chExt cx="3599889" cy="557910"/>
          </a:xfrm>
        </p:grpSpPr>
        <p:sp>
          <p:nvSpPr>
            <p:cNvPr id="342" name="Rounded Rectangle 126">
              <a:extLst>
                <a:ext uri="{FF2B5EF4-FFF2-40B4-BE49-F238E27FC236}">
                  <a16:creationId xmlns:a16="http://schemas.microsoft.com/office/drawing/2014/main" id="{E9A93829-8352-448F-80AB-B398881555B3}"/>
                </a:ext>
              </a:extLst>
            </p:cNvPr>
            <p:cNvSpPr/>
            <p:nvPr/>
          </p:nvSpPr>
          <p:spPr>
            <a:xfrm>
              <a:off x="314176" y="3548665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TextBox 130">
              <a:extLst>
                <a:ext uri="{FF2B5EF4-FFF2-40B4-BE49-F238E27FC236}">
                  <a16:creationId xmlns:a16="http://schemas.microsoft.com/office/drawing/2014/main" id="{D74CD6A5-CF73-4BC5-919E-B75A78BE3415}"/>
                </a:ext>
              </a:extLst>
            </p:cNvPr>
            <p:cNvSpPr txBox="1"/>
            <p:nvPr/>
          </p:nvSpPr>
          <p:spPr>
            <a:xfrm>
              <a:off x="528027" y="3683071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Capacités avancées d'interrogation</a:t>
              </a:r>
            </a:p>
          </p:txBody>
        </p:sp>
      </p:grpSp>
      <p:grpSp>
        <p:nvGrpSpPr>
          <p:cNvPr id="196" name="Group 27">
            <a:extLst>
              <a:ext uri="{FF2B5EF4-FFF2-40B4-BE49-F238E27FC236}">
                <a16:creationId xmlns:a16="http://schemas.microsoft.com/office/drawing/2014/main" id="{8059B4D4-D023-48F4-9F8A-F5C1DA35520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274192" y="5713727"/>
            <a:ext cx="5070293" cy="557910"/>
            <a:chOff x="314394" y="4150652"/>
            <a:chExt cx="3599889" cy="557910"/>
          </a:xfrm>
        </p:grpSpPr>
        <p:sp>
          <p:nvSpPr>
            <p:cNvPr id="340" name="Rounded Rectangle 133">
              <a:extLst>
                <a:ext uri="{FF2B5EF4-FFF2-40B4-BE49-F238E27FC236}">
                  <a16:creationId xmlns:a16="http://schemas.microsoft.com/office/drawing/2014/main" id="{24FD7E53-C909-46FC-81B1-6A4857A4E5A4}"/>
                </a:ext>
              </a:extLst>
            </p:cNvPr>
            <p:cNvSpPr/>
            <p:nvPr/>
          </p:nvSpPr>
          <p:spPr>
            <a:xfrm>
              <a:off x="314394" y="4150652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TextBox 131">
              <a:extLst>
                <a:ext uri="{FF2B5EF4-FFF2-40B4-BE49-F238E27FC236}">
                  <a16:creationId xmlns:a16="http://schemas.microsoft.com/office/drawing/2014/main" id="{A481CF21-4661-4F2E-BBDF-7FDF9EEAE48B}"/>
                </a:ext>
              </a:extLst>
            </p:cNvPr>
            <p:cNvSpPr txBox="1"/>
            <p:nvPr/>
          </p:nvSpPr>
          <p:spPr>
            <a:xfrm>
              <a:off x="528027" y="428899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Utilise plusieurs API pour accéder aux données</a:t>
              </a:r>
            </a:p>
          </p:txBody>
        </p:sp>
      </p:grpSp>
      <p:grpSp>
        <p:nvGrpSpPr>
          <p:cNvPr id="197" name="Group 241">
            <a:extLst>
              <a:ext uri="{FF2B5EF4-FFF2-40B4-BE49-F238E27FC236}">
                <a16:creationId xmlns:a16="http://schemas.microsoft.com/office/drawing/2014/main" id="{E4BC62FA-5CD9-4E81-ABA4-BF6D699487A6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5399699" y="2465118"/>
            <a:ext cx="917073" cy="798246"/>
            <a:chOff x="3969497" y="902043"/>
            <a:chExt cx="917073" cy="798246"/>
          </a:xfrm>
        </p:grpSpPr>
        <p:sp>
          <p:nvSpPr>
            <p:cNvPr id="338" name="Rounded Rectangle 3">
              <a:extLst>
                <a:ext uri="{FF2B5EF4-FFF2-40B4-BE49-F238E27FC236}">
                  <a16:creationId xmlns:a16="http://schemas.microsoft.com/office/drawing/2014/main" id="{7CC07EBE-D846-4677-9227-C5CE8D5474A4}"/>
                </a:ext>
              </a:extLst>
            </p:cNvPr>
            <p:cNvSpPr/>
            <p:nvPr/>
          </p:nvSpPr>
          <p:spPr>
            <a:xfrm>
              <a:off x="3969497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138">
              <a:extLst>
                <a:ext uri="{FF2B5EF4-FFF2-40B4-BE49-F238E27FC236}">
                  <a16:creationId xmlns:a16="http://schemas.microsoft.com/office/drawing/2014/main" id="{4CF9D0DC-49A4-4A06-A4CC-32A142BDA8B9}"/>
                </a:ext>
              </a:extLst>
            </p:cNvPr>
            <p:cNvSpPr txBox="1"/>
            <p:nvPr/>
          </p:nvSpPr>
          <p:spPr>
            <a:xfrm>
              <a:off x="4004094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SQL</a:t>
              </a:r>
            </a:p>
          </p:txBody>
        </p:sp>
      </p:grpSp>
      <p:grpSp>
        <p:nvGrpSpPr>
          <p:cNvPr id="198" name="Group 242">
            <a:extLst>
              <a:ext uri="{FF2B5EF4-FFF2-40B4-BE49-F238E27FC236}">
                <a16:creationId xmlns:a16="http://schemas.microsoft.com/office/drawing/2014/main" id="{DB8DD25F-D455-4E02-B0C9-B82634E4C55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6361078" y="2465118"/>
            <a:ext cx="975021" cy="798246"/>
            <a:chOff x="4930876" y="902043"/>
            <a:chExt cx="975021" cy="798246"/>
          </a:xfrm>
        </p:grpSpPr>
        <p:sp>
          <p:nvSpPr>
            <p:cNvPr id="336" name="Rounded Rectangle 139">
              <a:extLst>
                <a:ext uri="{FF2B5EF4-FFF2-40B4-BE49-F238E27FC236}">
                  <a16:creationId xmlns:a16="http://schemas.microsoft.com/office/drawing/2014/main" id="{E6452283-A831-4428-9333-79A0B402C118}"/>
                </a:ext>
              </a:extLst>
            </p:cNvPr>
            <p:cNvSpPr/>
            <p:nvPr/>
          </p:nvSpPr>
          <p:spPr>
            <a:xfrm>
              <a:off x="495880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TextBox 142">
              <a:extLst>
                <a:ext uri="{FF2B5EF4-FFF2-40B4-BE49-F238E27FC236}">
                  <a16:creationId xmlns:a16="http://schemas.microsoft.com/office/drawing/2014/main" id="{2A3651BC-B346-4D66-9FBD-3EDA8BBB73CE}"/>
                </a:ext>
              </a:extLst>
            </p:cNvPr>
            <p:cNvSpPr txBox="1"/>
            <p:nvPr/>
          </p:nvSpPr>
          <p:spPr>
            <a:xfrm>
              <a:off x="4930876" y="1070334"/>
              <a:ext cx="975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MYSQL</a:t>
              </a:r>
            </a:p>
          </p:txBody>
        </p:sp>
      </p:grpSp>
      <p:grpSp>
        <p:nvGrpSpPr>
          <p:cNvPr id="199" name="Group 243">
            <a:extLst>
              <a:ext uri="{FF2B5EF4-FFF2-40B4-BE49-F238E27FC236}">
                <a16:creationId xmlns:a16="http://schemas.microsoft.com/office/drawing/2014/main" id="{6360D784-5E74-4FF4-8E71-2CD8D4C98AF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376792" y="2465118"/>
            <a:ext cx="917073" cy="798246"/>
            <a:chOff x="5946590" y="902043"/>
            <a:chExt cx="917073" cy="798246"/>
          </a:xfrm>
        </p:grpSpPr>
        <p:sp>
          <p:nvSpPr>
            <p:cNvPr id="334" name="Rounded Rectangle 211">
              <a:extLst>
                <a:ext uri="{FF2B5EF4-FFF2-40B4-BE49-F238E27FC236}">
                  <a16:creationId xmlns:a16="http://schemas.microsoft.com/office/drawing/2014/main" id="{2576D00A-49DE-4F4B-AB20-F41CA88EB330}"/>
                </a:ext>
              </a:extLst>
            </p:cNvPr>
            <p:cNvSpPr/>
            <p:nvPr/>
          </p:nvSpPr>
          <p:spPr>
            <a:xfrm>
              <a:off x="594659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TextBox 143">
              <a:extLst>
                <a:ext uri="{FF2B5EF4-FFF2-40B4-BE49-F238E27FC236}">
                  <a16:creationId xmlns:a16="http://schemas.microsoft.com/office/drawing/2014/main" id="{EB3DB631-F6F8-4AA0-8EC0-89D4D353DC3E}"/>
                </a:ext>
              </a:extLst>
            </p:cNvPr>
            <p:cNvSpPr txBox="1"/>
            <p:nvPr/>
          </p:nvSpPr>
          <p:spPr>
            <a:xfrm>
              <a:off x="598118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PSQL</a:t>
              </a:r>
            </a:p>
          </p:txBody>
        </p:sp>
      </p:grpSp>
      <p:grpSp>
        <p:nvGrpSpPr>
          <p:cNvPr id="200" name="Group 244">
            <a:extLst>
              <a:ext uri="{FF2B5EF4-FFF2-40B4-BE49-F238E27FC236}">
                <a16:creationId xmlns:a16="http://schemas.microsoft.com/office/drawing/2014/main" id="{BBB3FB37-DE07-424B-BA36-79C404AF2767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360282" y="2465118"/>
            <a:ext cx="917073" cy="798246"/>
            <a:chOff x="6930080" y="902043"/>
            <a:chExt cx="917073" cy="798246"/>
          </a:xfrm>
        </p:grpSpPr>
        <p:sp>
          <p:nvSpPr>
            <p:cNvPr id="332" name="Rounded Rectangle 220">
              <a:extLst>
                <a:ext uri="{FF2B5EF4-FFF2-40B4-BE49-F238E27FC236}">
                  <a16:creationId xmlns:a16="http://schemas.microsoft.com/office/drawing/2014/main" id="{FCDC2E14-708C-4875-87CD-B1D3025D4CF0}"/>
                </a:ext>
              </a:extLst>
            </p:cNvPr>
            <p:cNvSpPr/>
            <p:nvPr/>
          </p:nvSpPr>
          <p:spPr>
            <a:xfrm>
              <a:off x="693008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TextBox 144">
              <a:extLst>
                <a:ext uri="{FF2B5EF4-FFF2-40B4-BE49-F238E27FC236}">
                  <a16:creationId xmlns:a16="http://schemas.microsoft.com/office/drawing/2014/main" id="{20DE9D54-9F21-49D5-8FEA-EA13A634052D}"/>
                </a:ext>
              </a:extLst>
            </p:cNvPr>
            <p:cNvSpPr txBox="1"/>
            <p:nvPr/>
          </p:nvSpPr>
          <p:spPr>
            <a:xfrm>
              <a:off x="696467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M DB</a:t>
              </a:r>
            </a:p>
          </p:txBody>
        </p:sp>
      </p:grpSp>
      <p:grpSp>
        <p:nvGrpSpPr>
          <p:cNvPr id="201" name="Group 245">
            <a:extLst>
              <a:ext uri="{FF2B5EF4-FFF2-40B4-BE49-F238E27FC236}">
                <a16:creationId xmlns:a16="http://schemas.microsoft.com/office/drawing/2014/main" id="{AE80213B-F7C6-4258-89ED-02907065744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343773" y="2465118"/>
            <a:ext cx="917073" cy="798246"/>
            <a:chOff x="7913571" y="902043"/>
            <a:chExt cx="917073" cy="798246"/>
          </a:xfrm>
        </p:grpSpPr>
        <p:sp>
          <p:nvSpPr>
            <p:cNvPr id="330" name="Rounded Rectangle 229">
              <a:extLst>
                <a:ext uri="{FF2B5EF4-FFF2-40B4-BE49-F238E27FC236}">
                  <a16:creationId xmlns:a16="http://schemas.microsoft.com/office/drawing/2014/main" id="{A6269056-4EE0-42D4-824C-8FFB6571880E}"/>
                </a:ext>
              </a:extLst>
            </p:cNvPr>
            <p:cNvSpPr/>
            <p:nvPr/>
          </p:nvSpPr>
          <p:spPr>
            <a:xfrm>
              <a:off x="7913571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145">
              <a:extLst>
                <a:ext uri="{FF2B5EF4-FFF2-40B4-BE49-F238E27FC236}">
                  <a16:creationId xmlns:a16="http://schemas.microsoft.com/office/drawing/2014/main" id="{3E07C470-D181-4447-8E82-CF2EBC015411}"/>
                </a:ext>
              </a:extLst>
            </p:cNvPr>
            <p:cNvSpPr txBox="1"/>
            <p:nvPr/>
          </p:nvSpPr>
          <p:spPr>
            <a:xfrm>
              <a:off x="7948168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C DB</a:t>
              </a:r>
            </a:p>
          </p:txBody>
        </p:sp>
      </p:grpSp>
      <p:grpSp>
        <p:nvGrpSpPr>
          <p:cNvPr id="202" name="Group 4">
            <a:extLst>
              <a:ext uri="{FF2B5EF4-FFF2-40B4-BE49-F238E27FC236}">
                <a16:creationId xmlns:a16="http://schemas.microsoft.com/office/drawing/2014/main" id="{A2AAC664-4C35-4431-BC02-93A722B2985C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5410335" y="4508091"/>
            <a:ext cx="917073" cy="561235"/>
            <a:chOff x="3980133" y="2945016"/>
            <a:chExt cx="917073" cy="561235"/>
          </a:xfrm>
        </p:grpSpPr>
        <p:sp>
          <p:nvSpPr>
            <p:cNvPr id="325" name="Rounded Rectangle 120">
              <a:extLst>
                <a:ext uri="{FF2B5EF4-FFF2-40B4-BE49-F238E27FC236}">
                  <a16:creationId xmlns:a16="http://schemas.microsoft.com/office/drawing/2014/main" id="{CE3EA267-5335-4A45-8AC2-9F0999CE2C0B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6" name="Group 162">
              <a:extLst>
                <a:ext uri="{FF2B5EF4-FFF2-40B4-BE49-F238E27FC236}">
                  <a16:creationId xmlns:a16="http://schemas.microsoft.com/office/drawing/2014/main" id="{07C22D3B-EC5B-4367-A737-AF1A5C5ADA92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27" name="Oval 181">
                <a:extLst>
                  <a:ext uri="{FF2B5EF4-FFF2-40B4-BE49-F238E27FC236}">
                    <a16:creationId xmlns:a16="http://schemas.microsoft.com/office/drawing/2014/main" id="{FF34BE12-7A69-4DA5-AF7C-F8BBEE2A821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Freeform 159">
                <a:extLst>
                  <a:ext uri="{FF2B5EF4-FFF2-40B4-BE49-F238E27FC236}">
                    <a16:creationId xmlns:a16="http://schemas.microsoft.com/office/drawing/2014/main" id="{389E858B-9C31-47DA-AB87-5F414567FDBF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9" name="Freeform 161">
                <a:extLst>
                  <a:ext uri="{FF2B5EF4-FFF2-40B4-BE49-F238E27FC236}">
                    <a16:creationId xmlns:a16="http://schemas.microsoft.com/office/drawing/2014/main" id="{8873193F-BE56-4FCC-8916-B2DD13C8A943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4" name="Group 2">
            <a:extLst>
              <a:ext uri="{FF2B5EF4-FFF2-40B4-BE49-F238E27FC236}">
                <a16:creationId xmlns:a16="http://schemas.microsoft.com/office/drawing/2014/main" id="{E88A52F0-ECEF-4D1E-9151-1C1474AAB741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5410161" y="3906104"/>
            <a:ext cx="917073" cy="561235"/>
            <a:chOff x="3979959" y="2343029"/>
            <a:chExt cx="917073" cy="561235"/>
          </a:xfrm>
        </p:grpSpPr>
        <p:sp>
          <p:nvSpPr>
            <p:cNvPr id="315" name="Rounded Rectangle 112">
              <a:extLst>
                <a:ext uri="{FF2B5EF4-FFF2-40B4-BE49-F238E27FC236}">
                  <a16:creationId xmlns:a16="http://schemas.microsoft.com/office/drawing/2014/main" id="{F94B65FC-54D4-4B83-ACA5-7AD837E8C4BA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6" name="Group 177">
              <a:extLst>
                <a:ext uri="{FF2B5EF4-FFF2-40B4-BE49-F238E27FC236}">
                  <a16:creationId xmlns:a16="http://schemas.microsoft.com/office/drawing/2014/main" id="{8DB61C36-2338-435C-AB32-DA9A4F72023E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17" name="Oval 178">
                <a:extLst>
                  <a:ext uri="{FF2B5EF4-FFF2-40B4-BE49-F238E27FC236}">
                    <a16:creationId xmlns:a16="http://schemas.microsoft.com/office/drawing/2014/main" id="{B8A0951F-5521-47CC-A3C0-89EBBFB043C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Multiply 179">
                <a:extLst>
                  <a:ext uri="{FF2B5EF4-FFF2-40B4-BE49-F238E27FC236}">
                    <a16:creationId xmlns:a16="http://schemas.microsoft.com/office/drawing/2014/main" id="{E82B0534-765B-4A3C-B1C5-732BD7FB8783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19" name="Freeform 180">
                <a:extLst>
                  <a:ext uri="{FF2B5EF4-FFF2-40B4-BE49-F238E27FC236}">
                    <a16:creationId xmlns:a16="http://schemas.microsoft.com/office/drawing/2014/main" id="{2CDD5601-94FA-48F6-8F7F-2A60CDB9872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" name="Group 415">
            <a:extLst>
              <a:ext uri="{FF2B5EF4-FFF2-40B4-BE49-F238E27FC236}">
                <a16:creationId xmlns:a16="http://schemas.microsoft.com/office/drawing/2014/main" id="{5A552AD9-CCDD-477B-85D8-BFEE72E93D3F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6393434" y="3304117"/>
            <a:ext cx="917073" cy="561235"/>
            <a:chOff x="4963232" y="1741042"/>
            <a:chExt cx="917073" cy="561235"/>
          </a:xfrm>
        </p:grpSpPr>
        <p:sp>
          <p:nvSpPr>
            <p:cNvPr id="297" name="Rounded Rectangle 149">
              <a:extLst>
                <a:ext uri="{FF2B5EF4-FFF2-40B4-BE49-F238E27FC236}">
                  <a16:creationId xmlns:a16="http://schemas.microsoft.com/office/drawing/2014/main" id="{20FD3FEF-A614-4437-89F2-922A8DE7CE35}"/>
                </a:ext>
              </a:extLst>
            </p:cNvPr>
            <p:cNvSpPr/>
            <p:nvPr/>
          </p:nvSpPr>
          <p:spPr>
            <a:xfrm>
              <a:off x="4963232" y="1741042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8" name="Group 205">
              <a:extLst>
                <a:ext uri="{FF2B5EF4-FFF2-40B4-BE49-F238E27FC236}">
                  <a16:creationId xmlns:a16="http://schemas.microsoft.com/office/drawing/2014/main" id="{E7BFF2D6-E9D3-4289-9E6A-E560F4B8366F}"/>
                </a:ext>
              </a:extLst>
            </p:cNvPr>
            <p:cNvGrpSpPr/>
            <p:nvPr/>
          </p:nvGrpSpPr>
          <p:grpSpPr>
            <a:xfrm>
              <a:off x="5232955" y="1832846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99" name="Oval 206">
                <a:extLst>
                  <a:ext uri="{FF2B5EF4-FFF2-40B4-BE49-F238E27FC236}">
                    <a16:creationId xmlns:a16="http://schemas.microsoft.com/office/drawing/2014/main" id="{07EB5C15-434E-41E4-8B6C-37995A811772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Freeform 207">
                <a:extLst>
                  <a:ext uri="{FF2B5EF4-FFF2-40B4-BE49-F238E27FC236}">
                    <a16:creationId xmlns:a16="http://schemas.microsoft.com/office/drawing/2014/main" id="{0E0D7BCD-84F1-45D6-9095-B68C7BB8DA0B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1" name="Freeform 208">
                <a:extLst>
                  <a:ext uri="{FF2B5EF4-FFF2-40B4-BE49-F238E27FC236}">
                    <a16:creationId xmlns:a16="http://schemas.microsoft.com/office/drawing/2014/main" id="{36801149-AFA6-41F6-A366-957F61EB07B4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1" name="Group 11">
            <a:extLst>
              <a:ext uri="{FF2B5EF4-FFF2-40B4-BE49-F238E27FC236}">
                <a16:creationId xmlns:a16="http://schemas.microsoft.com/office/drawing/2014/main" id="{F99AE566-CB37-47E6-94A3-94DFC888D5C6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6393826" y="5117893"/>
            <a:ext cx="917073" cy="561235"/>
            <a:chOff x="4963624" y="3547003"/>
            <a:chExt cx="917073" cy="561235"/>
          </a:xfrm>
        </p:grpSpPr>
        <p:sp>
          <p:nvSpPr>
            <p:cNvPr id="287" name="Rounded Rectangle 152">
              <a:extLst>
                <a:ext uri="{FF2B5EF4-FFF2-40B4-BE49-F238E27FC236}">
                  <a16:creationId xmlns:a16="http://schemas.microsoft.com/office/drawing/2014/main" id="{507C6299-2A6A-49B4-BBA4-4C8A5C1C63D9}"/>
                </a:ext>
              </a:extLst>
            </p:cNvPr>
            <p:cNvSpPr/>
            <p:nvPr/>
          </p:nvSpPr>
          <p:spPr>
            <a:xfrm>
              <a:off x="4963624" y="3547003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8" name="Group 247">
              <a:extLst>
                <a:ext uri="{FF2B5EF4-FFF2-40B4-BE49-F238E27FC236}">
                  <a16:creationId xmlns:a16="http://schemas.microsoft.com/office/drawing/2014/main" id="{0B7E6A12-335E-4F92-82AB-1E10BFA6F964}"/>
                </a:ext>
              </a:extLst>
            </p:cNvPr>
            <p:cNvGrpSpPr/>
            <p:nvPr/>
          </p:nvGrpSpPr>
          <p:grpSpPr>
            <a:xfrm>
              <a:off x="5233347" y="363880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9" name="Oval 263">
                <a:extLst>
                  <a:ext uri="{FF2B5EF4-FFF2-40B4-BE49-F238E27FC236}">
                    <a16:creationId xmlns:a16="http://schemas.microsoft.com/office/drawing/2014/main" id="{EDC1F032-D011-4EB0-83C0-A14B0DC3FF35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 264">
                <a:extLst>
                  <a:ext uri="{FF2B5EF4-FFF2-40B4-BE49-F238E27FC236}">
                    <a16:creationId xmlns:a16="http://schemas.microsoft.com/office/drawing/2014/main" id="{3EDF1764-ECAA-4FE3-AE56-81309BA374EA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1" name="Freeform 272">
                <a:extLst>
                  <a:ext uri="{FF2B5EF4-FFF2-40B4-BE49-F238E27FC236}">
                    <a16:creationId xmlns:a16="http://schemas.microsoft.com/office/drawing/2014/main" id="{70E6BD9E-4E58-49A0-87F9-3A942EC067C6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4" name="Group 15">
            <a:extLst>
              <a:ext uri="{FF2B5EF4-FFF2-40B4-BE49-F238E27FC236}">
                <a16:creationId xmlns:a16="http://schemas.microsoft.com/office/drawing/2014/main" id="{8B1A9B1A-B3A2-4ABC-872C-CFEE13BB852F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7376967" y="3906104"/>
            <a:ext cx="917073" cy="561235"/>
            <a:chOff x="5946765" y="2343029"/>
            <a:chExt cx="917073" cy="561235"/>
          </a:xfrm>
        </p:grpSpPr>
        <p:sp>
          <p:nvSpPr>
            <p:cNvPr id="272" name="Rounded Rectangle 213">
              <a:extLst>
                <a:ext uri="{FF2B5EF4-FFF2-40B4-BE49-F238E27FC236}">
                  <a16:creationId xmlns:a16="http://schemas.microsoft.com/office/drawing/2014/main" id="{744E19A2-7CCD-4A64-8128-0E5422911C7B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3" name="Group 323">
              <a:extLst>
                <a:ext uri="{FF2B5EF4-FFF2-40B4-BE49-F238E27FC236}">
                  <a16:creationId xmlns:a16="http://schemas.microsoft.com/office/drawing/2014/main" id="{825106EE-618A-4A82-B3DA-0CCFC8759580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4" name="Oval 324">
                <a:extLst>
                  <a:ext uri="{FF2B5EF4-FFF2-40B4-BE49-F238E27FC236}">
                    <a16:creationId xmlns:a16="http://schemas.microsoft.com/office/drawing/2014/main" id="{F584C194-A526-4DDA-A46C-5EBED3E4DC8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Multiply 325">
                <a:extLst>
                  <a:ext uri="{FF2B5EF4-FFF2-40B4-BE49-F238E27FC236}">
                    <a16:creationId xmlns:a16="http://schemas.microsoft.com/office/drawing/2014/main" id="{DA971E35-B09D-4E51-896E-D53CBD4A7BAD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6" name="Freeform 326">
                <a:extLst>
                  <a:ext uri="{FF2B5EF4-FFF2-40B4-BE49-F238E27FC236}">
                    <a16:creationId xmlns:a16="http://schemas.microsoft.com/office/drawing/2014/main" id="{6B30AA2A-D957-44CB-BBBC-5E0FA224E00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7" name="Rounded Rectangle 221">
            <a:extLst>
              <a:ext uri="{FF2B5EF4-FFF2-40B4-BE49-F238E27FC236}">
                <a16:creationId xmlns:a16="http://schemas.microsoft.com/office/drawing/2014/main" id="{F74625D8-33CA-4266-819B-F2D9C9CC57C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8360328" y="3304117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351">
            <a:extLst>
              <a:ext uri="{FF2B5EF4-FFF2-40B4-BE49-F238E27FC236}">
                <a16:creationId xmlns:a16="http://schemas.microsoft.com/office/drawing/2014/main" id="{7ABE693F-30EB-49DF-835B-9B6B209655B6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8630051" y="3395921"/>
            <a:ext cx="377627" cy="377627"/>
            <a:chOff x="4250912" y="3031454"/>
            <a:chExt cx="377627" cy="377627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259" name="Oval 352">
              <a:extLst>
                <a:ext uri="{FF2B5EF4-FFF2-40B4-BE49-F238E27FC236}">
                  <a16:creationId xmlns:a16="http://schemas.microsoft.com/office/drawing/2014/main" id="{B45E77DE-978B-47C5-A397-C443D9FFE9B2}"/>
                </a:ext>
              </a:extLst>
            </p:cNvPr>
            <p:cNvSpPr/>
            <p:nvPr/>
          </p:nvSpPr>
          <p:spPr>
            <a:xfrm>
              <a:off x="4250912" y="3031454"/>
              <a:ext cx="377627" cy="377627"/>
            </a:xfrm>
            <a:prstGeom prst="ellipse">
              <a:avLst/>
            </a:prstGeom>
            <a:gradFill flip="none" rotWithShape="1"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 353">
              <a:extLst>
                <a:ext uri="{FF2B5EF4-FFF2-40B4-BE49-F238E27FC236}">
                  <a16:creationId xmlns:a16="http://schemas.microsoft.com/office/drawing/2014/main" id="{C79DACED-6E53-4AEF-AC6D-5266E33F92BA}"/>
                </a:ext>
              </a:extLst>
            </p:cNvPr>
            <p:cNvSpPr/>
            <p:nvPr/>
          </p:nvSpPr>
          <p:spPr>
            <a:xfrm rot="2036202" flipH="1" flipV="1">
              <a:off x="4356728" y="3103151"/>
              <a:ext cx="165995" cy="234232"/>
            </a:xfrm>
            <a:custGeom>
              <a:avLst/>
              <a:gdLst>
                <a:gd name="connsiteX0" fmla="*/ 0 w 670191"/>
                <a:gd name="connsiteY0" fmla="*/ 0 h 977553"/>
                <a:gd name="connsiteX1" fmla="*/ 670191 w 670191"/>
                <a:gd name="connsiteY1" fmla="*/ 0 h 977553"/>
                <a:gd name="connsiteX2" fmla="*/ 517036 w 670191"/>
                <a:gd name="connsiteY2" fmla="*/ 223395 h 977553"/>
                <a:gd name="connsiteX3" fmla="*/ 223395 w 670191"/>
                <a:gd name="connsiteY3" fmla="*/ 223395 h 977553"/>
                <a:gd name="connsiteX4" fmla="*/ 223395 w 670191"/>
                <a:gd name="connsiteY4" fmla="*/ 651705 h 977553"/>
                <a:gd name="connsiteX5" fmla="*/ 0 w 670191"/>
                <a:gd name="connsiteY5" fmla="*/ 977553 h 977553"/>
                <a:gd name="connsiteX6" fmla="*/ 0 w 670191"/>
                <a:gd name="connsiteY6" fmla="*/ 0 h 977553"/>
                <a:gd name="connsiteX0" fmla="*/ 0 w 670191"/>
                <a:gd name="connsiteY0" fmla="*/ 0 h 977553"/>
                <a:gd name="connsiteX1" fmla="*/ 670191 w 670191"/>
                <a:gd name="connsiteY1" fmla="*/ 0 h 977553"/>
                <a:gd name="connsiteX2" fmla="*/ 445575 w 670191"/>
                <a:gd name="connsiteY2" fmla="*/ 423945 h 977553"/>
                <a:gd name="connsiteX3" fmla="*/ 223395 w 670191"/>
                <a:gd name="connsiteY3" fmla="*/ 223395 h 977553"/>
                <a:gd name="connsiteX4" fmla="*/ 223395 w 670191"/>
                <a:gd name="connsiteY4" fmla="*/ 651705 h 977553"/>
                <a:gd name="connsiteX5" fmla="*/ 0 w 670191"/>
                <a:gd name="connsiteY5" fmla="*/ 977553 h 977553"/>
                <a:gd name="connsiteX6" fmla="*/ 0 w 670191"/>
                <a:gd name="connsiteY6" fmla="*/ 0 h 977553"/>
                <a:gd name="connsiteX0" fmla="*/ 0 w 670191"/>
                <a:gd name="connsiteY0" fmla="*/ 0 h 977553"/>
                <a:gd name="connsiteX1" fmla="*/ 670191 w 670191"/>
                <a:gd name="connsiteY1" fmla="*/ 0 h 977553"/>
                <a:gd name="connsiteX2" fmla="*/ 551061 w 670191"/>
                <a:gd name="connsiteY2" fmla="*/ 143360 h 977553"/>
                <a:gd name="connsiteX3" fmla="*/ 445575 w 670191"/>
                <a:gd name="connsiteY3" fmla="*/ 423945 h 977553"/>
                <a:gd name="connsiteX4" fmla="*/ 223395 w 670191"/>
                <a:gd name="connsiteY4" fmla="*/ 223395 h 977553"/>
                <a:gd name="connsiteX5" fmla="*/ 223395 w 670191"/>
                <a:gd name="connsiteY5" fmla="*/ 651705 h 977553"/>
                <a:gd name="connsiteX6" fmla="*/ 0 w 670191"/>
                <a:gd name="connsiteY6" fmla="*/ 977553 h 977553"/>
                <a:gd name="connsiteX7" fmla="*/ 0 w 670191"/>
                <a:gd name="connsiteY7" fmla="*/ 0 h 977553"/>
                <a:gd name="connsiteX0" fmla="*/ 0 w 551061"/>
                <a:gd name="connsiteY0" fmla="*/ 0 h 977553"/>
                <a:gd name="connsiteX1" fmla="*/ 551061 w 551061"/>
                <a:gd name="connsiteY1" fmla="*/ 143360 h 977553"/>
                <a:gd name="connsiteX2" fmla="*/ 445575 w 551061"/>
                <a:gd name="connsiteY2" fmla="*/ 423945 h 977553"/>
                <a:gd name="connsiteX3" fmla="*/ 223395 w 551061"/>
                <a:gd name="connsiteY3" fmla="*/ 223395 h 977553"/>
                <a:gd name="connsiteX4" fmla="*/ 223395 w 551061"/>
                <a:gd name="connsiteY4" fmla="*/ 651705 h 977553"/>
                <a:gd name="connsiteX5" fmla="*/ 0 w 551061"/>
                <a:gd name="connsiteY5" fmla="*/ 977553 h 977553"/>
                <a:gd name="connsiteX6" fmla="*/ 0 w 551061"/>
                <a:gd name="connsiteY6" fmla="*/ 0 h 977553"/>
                <a:gd name="connsiteX0" fmla="*/ 0 w 587400"/>
                <a:gd name="connsiteY0" fmla="*/ 0 h 977553"/>
                <a:gd name="connsiteX1" fmla="*/ 587400 w 587400"/>
                <a:gd name="connsiteY1" fmla="*/ 102424 h 977553"/>
                <a:gd name="connsiteX2" fmla="*/ 445575 w 587400"/>
                <a:gd name="connsiteY2" fmla="*/ 423945 h 977553"/>
                <a:gd name="connsiteX3" fmla="*/ 223395 w 587400"/>
                <a:gd name="connsiteY3" fmla="*/ 223395 h 977553"/>
                <a:gd name="connsiteX4" fmla="*/ 223395 w 587400"/>
                <a:gd name="connsiteY4" fmla="*/ 651705 h 977553"/>
                <a:gd name="connsiteX5" fmla="*/ 0 w 587400"/>
                <a:gd name="connsiteY5" fmla="*/ 977553 h 977553"/>
                <a:gd name="connsiteX6" fmla="*/ 0 w 587400"/>
                <a:gd name="connsiteY6" fmla="*/ 0 h 977553"/>
                <a:gd name="connsiteX0" fmla="*/ 0 w 587400"/>
                <a:gd name="connsiteY0" fmla="*/ 0 h 977553"/>
                <a:gd name="connsiteX1" fmla="*/ 587400 w 587400"/>
                <a:gd name="connsiteY1" fmla="*/ 102424 h 977553"/>
                <a:gd name="connsiteX2" fmla="*/ 445575 w 587400"/>
                <a:gd name="connsiteY2" fmla="*/ 423945 h 977553"/>
                <a:gd name="connsiteX3" fmla="*/ 223395 w 587400"/>
                <a:gd name="connsiteY3" fmla="*/ 223395 h 977553"/>
                <a:gd name="connsiteX4" fmla="*/ 223395 w 587400"/>
                <a:gd name="connsiteY4" fmla="*/ 651705 h 977553"/>
                <a:gd name="connsiteX5" fmla="*/ 0 w 587400"/>
                <a:gd name="connsiteY5" fmla="*/ 977553 h 977553"/>
                <a:gd name="connsiteX6" fmla="*/ 0 w 587400"/>
                <a:gd name="connsiteY6" fmla="*/ 0 h 977553"/>
                <a:gd name="connsiteX0" fmla="*/ 0 w 587400"/>
                <a:gd name="connsiteY0" fmla="*/ 0 h 977553"/>
                <a:gd name="connsiteX1" fmla="*/ 587400 w 587400"/>
                <a:gd name="connsiteY1" fmla="*/ 102424 h 977553"/>
                <a:gd name="connsiteX2" fmla="*/ 445575 w 587400"/>
                <a:gd name="connsiteY2" fmla="*/ 423945 h 977553"/>
                <a:gd name="connsiteX3" fmla="*/ 223395 w 587400"/>
                <a:gd name="connsiteY3" fmla="*/ 223395 h 977553"/>
                <a:gd name="connsiteX4" fmla="*/ 223395 w 587400"/>
                <a:gd name="connsiteY4" fmla="*/ 651705 h 977553"/>
                <a:gd name="connsiteX5" fmla="*/ 0 w 587400"/>
                <a:gd name="connsiteY5" fmla="*/ 977553 h 977553"/>
                <a:gd name="connsiteX6" fmla="*/ 0 w 587400"/>
                <a:gd name="connsiteY6" fmla="*/ 0 h 977553"/>
                <a:gd name="connsiteX0" fmla="*/ 0 w 587400"/>
                <a:gd name="connsiteY0" fmla="*/ 0 h 977553"/>
                <a:gd name="connsiteX1" fmla="*/ 587400 w 587400"/>
                <a:gd name="connsiteY1" fmla="*/ 102424 h 977553"/>
                <a:gd name="connsiteX2" fmla="*/ 445575 w 587400"/>
                <a:gd name="connsiteY2" fmla="*/ 423945 h 977553"/>
                <a:gd name="connsiteX3" fmla="*/ 223395 w 587400"/>
                <a:gd name="connsiteY3" fmla="*/ 223395 h 977553"/>
                <a:gd name="connsiteX4" fmla="*/ 223395 w 587400"/>
                <a:gd name="connsiteY4" fmla="*/ 651705 h 977553"/>
                <a:gd name="connsiteX5" fmla="*/ 0 w 587400"/>
                <a:gd name="connsiteY5" fmla="*/ 977553 h 977553"/>
                <a:gd name="connsiteX6" fmla="*/ 0 w 587400"/>
                <a:gd name="connsiteY6" fmla="*/ 0 h 977553"/>
                <a:gd name="connsiteX0" fmla="*/ 0 w 587400"/>
                <a:gd name="connsiteY0" fmla="*/ 0 h 977553"/>
                <a:gd name="connsiteX1" fmla="*/ 587400 w 587400"/>
                <a:gd name="connsiteY1" fmla="*/ 102424 h 977553"/>
                <a:gd name="connsiteX2" fmla="*/ 445575 w 587400"/>
                <a:gd name="connsiteY2" fmla="*/ 423945 h 977553"/>
                <a:gd name="connsiteX3" fmla="*/ 223395 w 587400"/>
                <a:gd name="connsiteY3" fmla="*/ 223395 h 977553"/>
                <a:gd name="connsiteX4" fmla="*/ 223395 w 587400"/>
                <a:gd name="connsiteY4" fmla="*/ 651705 h 977553"/>
                <a:gd name="connsiteX5" fmla="*/ 0 w 587400"/>
                <a:gd name="connsiteY5" fmla="*/ 977553 h 977553"/>
                <a:gd name="connsiteX6" fmla="*/ 0 w 587400"/>
                <a:gd name="connsiteY6" fmla="*/ 0 h 977553"/>
                <a:gd name="connsiteX0" fmla="*/ 107579 w 694979"/>
                <a:gd name="connsiteY0" fmla="*/ 0 h 977553"/>
                <a:gd name="connsiteX1" fmla="*/ 694979 w 694979"/>
                <a:gd name="connsiteY1" fmla="*/ 102424 h 977553"/>
                <a:gd name="connsiteX2" fmla="*/ 553154 w 694979"/>
                <a:gd name="connsiteY2" fmla="*/ 423945 h 977553"/>
                <a:gd name="connsiteX3" fmla="*/ 330974 w 694979"/>
                <a:gd name="connsiteY3" fmla="*/ 223395 h 977553"/>
                <a:gd name="connsiteX4" fmla="*/ 330974 w 694979"/>
                <a:gd name="connsiteY4" fmla="*/ 651705 h 977553"/>
                <a:gd name="connsiteX5" fmla="*/ 107579 w 694979"/>
                <a:gd name="connsiteY5" fmla="*/ 977553 h 977553"/>
                <a:gd name="connsiteX6" fmla="*/ 0 w 694979"/>
                <a:gd name="connsiteY6" fmla="*/ 898493 h 977553"/>
                <a:gd name="connsiteX7" fmla="*/ 107579 w 694979"/>
                <a:gd name="connsiteY7" fmla="*/ 0 h 977553"/>
                <a:gd name="connsiteX0" fmla="*/ 107579 w 694979"/>
                <a:gd name="connsiteY0" fmla="*/ 0 h 1082940"/>
                <a:gd name="connsiteX1" fmla="*/ 694979 w 694979"/>
                <a:gd name="connsiteY1" fmla="*/ 102424 h 1082940"/>
                <a:gd name="connsiteX2" fmla="*/ 553154 w 694979"/>
                <a:gd name="connsiteY2" fmla="*/ 423945 h 1082940"/>
                <a:gd name="connsiteX3" fmla="*/ 330974 w 694979"/>
                <a:gd name="connsiteY3" fmla="*/ 223395 h 1082940"/>
                <a:gd name="connsiteX4" fmla="*/ 330974 w 694979"/>
                <a:gd name="connsiteY4" fmla="*/ 651705 h 1082940"/>
                <a:gd name="connsiteX5" fmla="*/ 294172 w 694979"/>
                <a:gd name="connsiteY5" fmla="*/ 1082940 h 1082940"/>
                <a:gd name="connsiteX6" fmla="*/ 0 w 694979"/>
                <a:gd name="connsiteY6" fmla="*/ 898493 h 1082940"/>
                <a:gd name="connsiteX7" fmla="*/ 107579 w 694979"/>
                <a:gd name="connsiteY7" fmla="*/ 0 h 1082940"/>
                <a:gd name="connsiteX0" fmla="*/ 107579 w 694979"/>
                <a:gd name="connsiteY0" fmla="*/ 0 h 1082940"/>
                <a:gd name="connsiteX1" fmla="*/ 694979 w 694979"/>
                <a:gd name="connsiteY1" fmla="*/ 102424 h 1082940"/>
                <a:gd name="connsiteX2" fmla="*/ 553154 w 694979"/>
                <a:gd name="connsiteY2" fmla="*/ 423945 h 1082940"/>
                <a:gd name="connsiteX3" fmla="*/ 330974 w 694979"/>
                <a:gd name="connsiteY3" fmla="*/ 223395 h 1082940"/>
                <a:gd name="connsiteX4" fmla="*/ 294172 w 694979"/>
                <a:gd name="connsiteY4" fmla="*/ 1082940 h 1082940"/>
                <a:gd name="connsiteX5" fmla="*/ 0 w 694979"/>
                <a:gd name="connsiteY5" fmla="*/ 898493 h 1082940"/>
                <a:gd name="connsiteX6" fmla="*/ 107579 w 694979"/>
                <a:gd name="connsiteY6" fmla="*/ 0 h 108294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677627 w 819452"/>
                <a:gd name="connsiteY2" fmla="*/ 423945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904420"/>
                <a:gd name="connsiteY0" fmla="*/ 0 h 1156320"/>
                <a:gd name="connsiteX1" fmla="*/ 819452 w 904420"/>
                <a:gd name="connsiteY1" fmla="*/ 102424 h 1156320"/>
                <a:gd name="connsiteX2" fmla="*/ 741860 w 904420"/>
                <a:gd name="connsiteY2" fmla="*/ 353662 h 1156320"/>
                <a:gd name="connsiteX3" fmla="*/ 731468 w 904420"/>
                <a:gd name="connsiteY3" fmla="*/ 397630 h 1156320"/>
                <a:gd name="connsiteX4" fmla="*/ 455447 w 904420"/>
                <a:gd name="connsiteY4" fmla="*/ 223395 h 1156320"/>
                <a:gd name="connsiteX5" fmla="*/ 402457 w 904420"/>
                <a:gd name="connsiteY5" fmla="*/ 1156320 h 1156320"/>
                <a:gd name="connsiteX6" fmla="*/ 124473 w 904420"/>
                <a:gd name="connsiteY6" fmla="*/ 898493 h 1156320"/>
                <a:gd name="connsiteX7" fmla="*/ 232052 w 904420"/>
                <a:gd name="connsiteY7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452" h="1156320">
                  <a:moveTo>
                    <a:pt x="232052" y="0"/>
                  </a:moveTo>
                  <a:cubicBezTo>
                    <a:pt x="427852" y="34141"/>
                    <a:pt x="573461" y="116185"/>
                    <a:pt x="819452" y="102424"/>
                  </a:cubicBezTo>
                  <a:cubicBezTo>
                    <a:pt x="790124" y="200826"/>
                    <a:pt x="717134" y="227342"/>
                    <a:pt x="731468" y="397630"/>
                  </a:cubicBezTo>
                  <a:cubicBezTo>
                    <a:pt x="639461" y="339552"/>
                    <a:pt x="627594" y="267581"/>
                    <a:pt x="455447" y="223395"/>
                  </a:cubicBezTo>
                  <a:cubicBezTo>
                    <a:pt x="475145" y="652885"/>
                    <a:pt x="475583" y="763279"/>
                    <a:pt x="402457" y="1156320"/>
                  </a:cubicBezTo>
                  <a:cubicBezTo>
                    <a:pt x="274406" y="905792"/>
                    <a:pt x="0" y="1137361"/>
                    <a:pt x="124473" y="898493"/>
                  </a:cubicBezTo>
                  <a:cubicBezTo>
                    <a:pt x="248946" y="659625"/>
                    <a:pt x="274120" y="279878"/>
                    <a:pt x="2320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1" name="Freeform 354">
              <a:extLst>
                <a:ext uri="{FF2B5EF4-FFF2-40B4-BE49-F238E27FC236}">
                  <a16:creationId xmlns:a16="http://schemas.microsoft.com/office/drawing/2014/main" id="{F66BFB14-5285-4E80-AB86-D70EB90DCEBB}"/>
                </a:ext>
              </a:extLst>
            </p:cNvPr>
            <p:cNvSpPr/>
            <p:nvPr/>
          </p:nvSpPr>
          <p:spPr>
            <a:xfrm>
              <a:off x="4266993" y="304202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1" name="Rounded Rectangle 230">
            <a:extLst>
              <a:ext uri="{FF2B5EF4-FFF2-40B4-BE49-F238E27FC236}">
                <a16:creationId xmlns:a16="http://schemas.microsoft.com/office/drawing/2014/main" id="{D800D6F8-D1D2-43FD-84DD-762E60A0116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343773" y="3304116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383">
            <a:extLst>
              <a:ext uri="{FF2B5EF4-FFF2-40B4-BE49-F238E27FC236}">
                <a16:creationId xmlns:a16="http://schemas.microsoft.com/office/drawing/2014/main" id="{83F5D19E-B347-4680-993A-1A5B7A0E37FC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9612537" y="3394961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246" name="Oval 384">
              <a:extLst>
                <a:ext uri="{FF2B5EF4-FFF2-40B4-BE49-F238E27FC236}">
                  <a16:creationId xmlns:a16="http://schemas.microsoft.com/office/drawing/2014/main" id="{661DE327-93B0-411A-A8C4-B00BE742B33A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Multiply 385">
              <a:extLst>
                <a:ext uri="{FF2B5EF4-FFF2-40B4-BE49-F238E27FC236}">
                  <a16:creationId xmlns:a16="http://schemas.microsoft.com/office/drawing/2014/main" id="{34CC9637-246C-45FA-8F0F-983705E761E1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8" name="Freeform 386">
              <a:extLst>
                <a:ext uri="{FF2B5EF4-FFF2-40B4-BE49-F238E27FC236}">
                  <a16:creationId xmlns:a16="http://schemas.microsoft.com/office/drawing/2014/main" id="{7ACAD64A-131F-46E1-B6AC-007C353F809B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45">
            <a:extLst>
              <a:ext uri="{FF2B5EF4-FFF2-40B4-BE49-F238E27FC236}">
                <a16:creationId xmlns:a16="http://schemas.microsoft.com/office/drawing/2014/main" id="{535D46D2-092D-4E8C-9526-F1F73D7EE1D8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0320127" y="2461214"/>
            <a:ext cx="953193" cy="798246"/>
            <a:chOff x="7909092" y="902043"/>
            <a:chExt cx="953193" cy="798246"/>
          </a:xfrm>
        </p:grpSpPr>
        <p:sp>
          <p:nvSpPr>
            <p:cNvPr id="239" name="Rounded Rectangle 229">
              <a:extLst>
                <a:ext uri="{FF2B5EF4-FFF2-40B4-BE49-F238E27FC236}">
                  <a16:creationId xmlns:a16="http://schemas.microsoft.com/office/drawing/2014/main" id="{4A8977AE-BA23-4B26-BE90-25869481952D}"/>
                </a:ext>
              </a:extLst>
            </p:cNvPr>
            <p:cNvSpPr/>
            <p:nvPr/>
          </p:nvSpPr>
          <p:spPr>
            <a:xfrm>
              <a:off x="7913571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TextBox 145">
              <a:extLst>
                <a:ext uri="{FF2B5EF4-FFF2-40B4-BE49-F238E27FC236}">
                  <a16:creationId xmlns:a16="http://schemas.microsoft.com/office/drawing/2014/main" id="{9C8CB75F-83B9-49BC-8536-3D86A321F010}"/>
                </a:ext>
              </a:extLst>
            </p:cNvPr>
            <p:cNvSpPr txBox="1"/>
            <p:nvPr/>
          </p:nvSpPr>
          <p:spPr>
            <a:xfrm>
              <a:off x="7909092" y="1070334"/>
              <a:ext cx="95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dobe Arabic" pitchFamily="18" charset="-78"/>
                  <a:cs typeface="Adobe Arabic" pitchFamily="18" charset="-78"/>
                </a:rPr>
                <a:t>Storage</a:t>
              </a:r>
            </a:p>
          </p:txBody>
        </p:sp>
      </p:grpSp>
      <p:sp>
        <p:nvSpPr>
          <p:cNvPr id="228" name="Rounded Rectangle 230">
            <a:extLst>
              <a:ext uri="{FF2B5EF4-FFF2-40B4-BE49-F238E27FC236}">
                <a16:creationId xmlns:a16="http://schemas.microsoft.com/office/drawing/2014/main" id="{2DE07A1F-2752-4A09-9F7E-BB9C30B69ACE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0324606" y="3300212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9" name="Group 383">
            <a:extLst>
              <a:ext uri="{FF2B5EF4-FFF2-40B4-BE49-F238E27FC236}">
                <a16:creationId xmlns:a16="http://schemas.microsoft.com/office/drawing/2014/main" id="{5CCEE466-5CC0-4E97-9FBD-42ADAFDC88E5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10593370" y="3391057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236" name="Oval 384">
              <a:extLst>
                <a:ext uri="{FF2B5EF4-FFF2-40B4-BE49-F238E27FC236}">
                  <a16:creationId xmlns:a16="http://schemas.microsoft.com/office/drawing/2014/main" id="{A2523007-30F1-4CBE-88EE-2AB411283808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ultiply 385">
              <a:extLst>
                <a:ext uri="{FF2B5EF4-FFF2-40B4-BE49-F238E27FC236}">
                  <a16:creationId xmlns:a16="http://schemas.microsoft.com/office/drawing/2014/main" id="{CAE4018A-F093-4619-AF6E-6381DF01A8A6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8" name="Freeform 386">
              <a:extLst>
                <a:ext uri="{FF2B5EF4-FFF2-40B4-BE49-F238E27FC236}">
                  <a16:creationId xmlns:a16="http://schemas.microsoft.com/office/drawing/2014/main" id="{2FF6FBFE-2683-43D8-A152-EABDBE405491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2" name="Espace réservé du contenu 4">
            <a:extLst>
              <a:ext uri="{FF2B5EF4-FFF2-40B4-BE49-F238E27FC236}">
                <a16:creationId xmlns:a16="http://schemas.microsoft.com/office/drawing/2014/main" id="{19768BA4-FED0-43EB-8631-276C2CEB30AB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2"/>
          <a:stretch>
            <a:fillRect/>
          </a:stretch>
        </p:blipFill>
        <p:spPr>
          <a:xfrm>
            <a:off x="5528256" y="1660651"/>
            <a:ext cx="753918" cy="779169"/>
          </a:xfrm>
          <a:prstGeom prst="rect">
            <a:avLst/>
          </a:prstGeom>
        </p:spPr>
      </p:pic>
      <p:pic>
        <p:nvPicPr>
          <p:cNvPr id="353" name="Image 352">
            <a:extLst>
              <a:ext uri="{FF2B5EF4-FFF2-40B4-BE49-F238E27FC236}">
                <a16:creationId xmlns:a16="http://schemas.microsoft.com/office/drawing/2014/main" id="{0F42363D-FB2D-4B12-A20B-AFD893697869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3"/>
          <a:stretch>
            <a:fillRect/>
          </a:stretch>
        </p:blipFill>
        <p:spPr>
          <a:xfrm>
            <a:off x="8532088" y="1643621"/>
            <a:ext cx="591585" cy="760610"/>
          </a:xfrm>
          <a:prstGeom prst="rect">
            <a:avLst/>
          </a:prstGeom>
        </p:spPr>
      </p:pic>
      <p:pic>
        <p:nvPicPr>
          <p:cNvPr id="354" name="Image 353">
            <a:extLst>
              <a:ext uri="{FF2B5EF4-FFF2-40B4-BE49-F238E27FC236}">
                <a16:creationId xmlns:a16="http://schemas.microsoft.com/office/drawing/2014/main" id="{C09BA71E-5E0C-4795-B723-33302DDDB30D}"/>
              </a:ext>
            </a:extLst>
          </p:cNvPr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6571986" y="1647566"/>
            <a:ext cx="591585" cy="756597"/>
          </a:xfrm>
          <a:prstGeom prst="rect">
            <a:avLst/>
          </a:prstGeom>
        </p:spPr>
      </p:pic>
      <p:pic>
        <p:nvPicPr>
          <p:cNvPr id="355" name="Image 354">
            <a:extLst>
              <a:ext uri="{FF2B5EF4-FFF2-40B4-BE49-F238E27FC236}">
                <a16:creationId xmlns:a16="http://schemas.microsoft.com/office/drawing/2014/main" id="{81969811-9EED-408A-9B27-9031DF110779}"/>
              </a:ext>
            </a:extLst>
          </p:cNvPr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65"/>
          <a:stretch>
            <a:fillRect/>
          </a:stretch>
        </p:blipFill>
        <p:spPr>
          <a:xfrm>
            <a:off x="7524534" y="1634618"/>
            <a:ext cx="594360" cy="758952"/>
          </a:xfrm>
          <a:prstGeom prst="rect">
            <a:avLst/>
          </a:prstGeom>
        </p:spPr>
      </p:pic>
      <p:pic>
        <p:nvPicPr>
          <p:cNvPr id="356" name="Image 355">
            <a:extLst>
              <a:ext uri="{FF2B5EF4-FFF2-40B4-BE49-F238E27FC236}">
                <a16:creationId xmlns:a16="http://schemas.microsoft.com/office/drawing/2014/main" id="{BBD0893C-FBCA-4247-A133-3B2FEF1319EA}"/>
              </a:ext>
            </a:extLst>
          </p:cNvPr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9394825" y="1590112"/>
            <a:ext cx="866021" cy="798246"/>
          </a:xfrm>
          <a:prstGeom prst="rect">
            <a:avLst/>
          </a:prstGeom>
        </p:spPr>
      </p:pic>
      <p:pic>
        <p:nvPicPr>
          <p:cNvPr id="357" name="Image 356">
            <a:extLst>
              <a:ext uri="{FF2B5EF4-FFF2-40B4-BE49-F238E27FC236}">
                <a16:creationId xmlns:a16="http://schemas.microsoft.com/office/drawing/2014/main" id="{B2F61219-6978-42C2-83B0-422B85BF0842}"/>
              </a:ext>
            </a:extLst>
          </p:cNvPr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67"/>
          <a:stretch>
            <a:fillRect/>
          </a:stretch>
        </p:blipFill>
        <p:spPr>
          <a:xfrm>
            <a:off x="10406368" y="1667665"/>
            <a:ext cx="878740" cy="759198"/>
          </a:xfrm>
          <a:prstGeom prst="rect">
            <a:avLst/>
          </a:prstGeom>
        </p:spPr>
      </p:pic>
      <p:grpSp>
        <p:nvGrpSpPr>
          <p:cNvPr id="358" name="Group 4">
            <a:extLst>
              <a:ext uri="{FF2B5EF4-FFF2-40B4-BE49-F238E27FC236}">
                <a16:creationId xmlns:a16="http://schemas.microsoft.com/office/drawing/2014/main" id="{3E6AE51D-6606-4E80-8B48-03390C8244AD}"/>
              </a:ext>
            </a:extLst>
          </p:cNvPr>
          <p:cNvGrpSpPr/>
          <p:nvPr>
            <p:custDataLst>
              <p:tags r:id="rId34"/>
            </p:custDataLst>
          </p:nvPr>
        </p:nvGrpSpPr>
        <p:grpSpPr>
          <a:xfrm>
            <a:off x="5407591" y="3307934"/>
            <a:ext cx="917073" cy="561235"/>
            <a:chOff x="3980133" y="2945016"/>
            <a:chExt cx="917073" cy="561235"/>
          </a:xfrm>
        </p:grpSpPr>
        <p:sp>
          <p:nvSpPr>
            <p:cNvPr id="359" name="Rounded Rectangle 120">
              <a:extLst>
                <a:ext uri="{FF2B5EF4-FFF2-40B4-BE49-F238E27FC236}">
                  <a16:creationId xmlns:a16="http://schemas.microsoft.com/office/drawing/2014/main" id="{5BDC3573-8AAA-43E0-A640-2EC82CAD02D9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0" name="Group 162">
              <a:extLst>
                <a:ext uri="{FF2B5EF4-FFF2-40B4-BE49-F238E27FC236}">
                  <a16:creationId xmlns:a16="http://schemas.microsoft.com/office/drawing/2014/main" id="{8B4FF796-65E5-4538-B12D-A83803E50632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1" name="Oval 181">
                <a:extLst>
                  <a:ext uri="{FF2B5EF4-FFF2-40B4-BE49-F238E27FC236}">
                    <a16:creationId xmlns:a16="http://schemas.microsoft.com/office/drawing/2014/main" id="{303044BE-A5B4-4551-B8B9-325C1EE9DDE8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Freeform 159">
                <a:extLst>
                  <a:ext uri="{FF2B5EF4-FFF2-40B4-BE49-F238E27FC236}">
                    <a16:creationId xmlns:a16="http://schemas.microsoft.com/office/drawing/2014/main" id="{09C9E0D5-FD98-4199-8B3D-AD2C6CA6969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3" name="Freeform 161">
                <a:extLst>
                  <a:ext uri="{FF2B5EF4-FFF2-40B4-BE49-F238E27FC236}">
                    <a16:creationId xmlns:a16="http://schemas.microsoft.com/office/drawing/2014/main" id="{F62906BC-776C-4720-B08D-091672C12EA0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4" name="Group 16">
            <a:extLst>
              <a:ext uri="{FF2B5EF4-FFF2-40B4-BE49-F238E27FC236}">
                <a16:creationId xmlns:a16="http://schemas.microsoft.com/office/drawing/2014/main" id="{9ED7D531-992E-4A5E-8609-C104B6629BE1}"/>
              </a:ext>
            </a:extLst>
          </p:cNvPr>
          <p:cNvGrpSpPr/>
          <p:nvPr>
            <p:custDataLst>
              <p:tags r:id="rId35"/>
            </p:custDataLst>
          </p:nvPr>
        </p:nvGrpSpPr>
        <p:grpSpPr>
          <a:xfrm>
            <a:off x="7383288" y="3315676"/>
            <a:ext cx="917073" cy="561235"/>
            <a:chOff x="5946851" y="2945016"/>
            <a:chExt cx="917073" cy="561235"/>
          </a:xfrm>
        </p:grpSpPr>
        <p:sp>
          <p:nvSpPr>
            <p:cNvPr id="365" name="Rounded Rectangle 214">
              <a:extLst>
                <a:ext uri="{FF2B5EF4-FFF2-40B4-BE49-F238E27FC236}">
                  <a16:creationId xmlns:a16="http://schemas.microsoft.com/office/drawing/2014/main" id="{1670573B-3571-4AF6-B095-119993217431}"/>
                </a:ext>
              </a:extLst>
            </p:cNvPr>
            <p:cNvSpPr/>
            <p:nvPr/>
          </p:nvSpPr>
          <p:spPr>
            <a:xfrm>
              <a:off x="5946851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6" name="Group 343">
              <a:extLst>
                <a:ext uri="{FF2B5EF4-FFF2-40B4-BE49-F238E27FC236}">
                  <a16:creationId xmlns:a16="http://schemas.microsoft.com/office/drawing/2014/main" id="{5A86E637-AE20-4B1B-B5F8-A612F1607A75}"/>
                </a:ext>
              </a:extLst>
            </p:cNvPr>
            <p:cNvGrpSpPr/>
            <p:nvPr/>
          </p:nvGrpSpPr>
          <p:grpSpPr>
            <a:xfrm>
              <a:off x="6216574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7" name="Oval 344">
                <a:extLst>
                  <a:ext uri="{FF2B5EF4-FFF2-40B4-BE49-F238E27FC236}">
                    <a16:creationId xmlns:a16="http://schemas.microsoft.com/office/drawing/2014/main" id="{CC5CE8CF-27F1-430A-850D-E7ED6F3A505B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Freeform 345">
                <a:extLst>
                  <a:ext uri="{FF2B5EF4-FFF2-40B4-BE49-F238E27FC236}">
                    <a16:creationId xmlns:a16="http://schemas.microsoft.com/office/drawing/2014/main" id="{803E20CB-050A-485F-B755-65B3CC1B545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9" name="Freeform 346">
                <a:extLst>
                  <a:ext uri="{FF2B5EF4-FFF2-40B4-BE49-F238E27FC236}">
                    <a16:creationId xmlns:a16="http://schemas.microsoft.com/office/drawing/2014/main" id="{61CE4EE4-3ADF-4A42-899C-87FA687D50B3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0" name="Group 20">
            <a:extLst>
              <a:ext uri="{FF2B5EF4-FFF2-40B4-BE49-F238E27FC236}">
                <a16:creationId xmlns:a16="http://schemas.microsoft.com/office/drawing/2014/main" id="{B010640B-E373-4023-BF4E-2105A934F466}"/>
              </a:ext>
            </a:extLst>
          </p:cNvPr>
          <p:cNvGrpSpPr/>
          <p:nvPr>
            <p:custDataLst>
              <p:tags r:id="rId36"/>
            </p:custDataLst>
          </p:nvPr>
        </p:nvGrpSpPr>
        <p:grpSpPr>
          <a:xfrm>
            <a:off x="9341245" y="3910328"/>
            <a:ext cx="917073" cy="561235"/>
            <a:chOff x="6930210" y="2945016"/>
            <a:chExt cx="917073" cy="561235"/>
          </a:xfrm>
        </p:grpSpPr>
        <p:sp>
          <p:nvSpPr>
            <p:cNvPr id="371" name="Rounded Rectangle 223">
              <a:extLst>
                <a:ext uri="{FF2B5EF4-FFF2-40B4-BE49-F238E27FC236}">
                  <a16:creationId xmlns:a16="http://schemas.microsoft.com/office/drawing/2014/main" id="{0B37F701-67FF-4B50-BF02-3E72A5A3948E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2" name="Group 359">
              <a:extLst>
                <a:ext uri="{FF2B5EF4-FFF2-40B4-BE49-F238E27FC236}">
                  <a16:creationId xmlns:a16="http://schemas.microsoft.com/office/drawing/2014/main" id="{51603C7D-3E5A-4758-B038-FBD389E6B715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73" name="Oval 360">
                <a:extLst>
                  <a:ext uri="{FF2B5EF4-FFF2-40B4-BE49-F238E27FC236}">
                    <a16:creationId xmlns:a16="http://schemas.microsoft.com/office/drawing/2014/main" id="{A3448B16-3E95-400A-9A07-2F90E999DF51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Freeform 361">
                <a:extLst>
                  <a:ext uri="{FF2B5EF4-FFF2-40B4-BE49-F238E27FC236}">
                    <a16:creationId xmlns:a16="http://schemas.microsoft.com/office/drawing/2014/main" id="{B964DF2B-2E45-484E-A1CF-20438FC1D12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5" name="Freeform 362">
                <a:extLst>
                  <a:ext uri="{FF2B5EF4-FFF2-40B4-BE49-F238E27FC236}">
                    <a16:creationId xmlns:a16="http://schemas.microsoft.com/office/drawing/2014/main" id="{24C633D5-DB58-4E47-B661-24F8C18E4D15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4" name="Group 20">
            <a:extLst>
              <a:ext uri="{FF2B5EF4-FFF2-40B4-BE49-F238E27FC236}">
                <a16:creationId xmlns:a16="http://schemas.microsoft.com/office/drawing/2014/main" id="{25CCBB44-5FB1-4D4E-A73D-CCA7B0E4481F}"/>
              </a:ext>
            </a:extLst>
          </p:cNvPr>
          <p:cNvGrpSpPr/>
          <p:nvPr>
            <p:custDataLst>
              <p:tags r:id="rId37"/>
            </p:custDataLst>
          </p:nvPr>
        </p:nvGrpSpPr>
        <p:grpSpPr>
          <a:xfrm>
            <a:off x="8360282" y="5119416"/>
            <a:ext cx="917073" cy="561235"/>
            <a:chOff x="6930210" y="2945016"/>
            <a:chExt cx="917073" cy="561235"/>
          </a:xfrm>
        </p:grpSpPr>
        <p:sp>
          <p:nvSpPr>
            <p:cNvPr id="385" name="Rounded Rectangle 223">
              <a:extLst>
                <a:ext uri="{FF2B5EF4-FFF2-40B4-BE49-F238E27FC236}">
                  <a16:creationId xmlns:a16="http://schemas.microsoft.com/office/drawing/2014/main" id="{2656E04F-2872-4C80-9A23-2D6E85AF565C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6" name="Group 359">
              <a:extLst>
                <a:ext uri="{FF2B5EF4-FFF2-40B4-BE49-F238E27FC236}">
                  <a16:creationId xmlns:a16="http://schemas.microsoft.com/office/drawing/2014/main" id="{0008666A-5B8C-4B21-82F3-9E9DD0973278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87" name="Oval 360">
                <a:extLst>
                  <a:ext uri="{FF2B5EF4-FFF2-40B4-BE49-F238E27FC236}">
                    <a16:creationId xmlns:a16="http://schemas.microsoft.com/office/drawing/2014/main" id="{A10E1132-21C5-4C0F-8304-76F67B3CC5A0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Freeform 361">
                <a:extLst>
                  <a:ext uri="{FF2B5EF4-FFF2-40B4-BE49-F238E27FC236}">
                    <a16:creationId xmlns:a16="http://schemas.microsoft.com/office/drawing/2014/main" id="{5EA6BE99-29CA-4ED8-8E1C-E0D7F719E0D3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9" name="Freeform 362">
                <a:extLst>
                  <a:ext uri="{FF2B5EF4-FFF2-40B4-BE49-F238E27FC236}">
                    <a16:creationId xmlns:a16="http://schemas.microsoft.com/office/drawing/2014/main" id="{ADFCCDEB-48B5-4E40-AD85-A9B539259962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3" name="Group 2">
            <a:extLst>
              <a:ext uri="{FF2B5EF4-FFF2-40B4-BE49-F238E27FC236}">
                <a16:creationId xmlns:a16="http://schemas.microsoft.com/office/drawing/2014/main" id="{D3A4FB3B-240D-4335-999C-9EFF3261170C}"/>
              </a:ext>
            </a:extLst>
          </p:cNvPr>
          <p:cNvGrpSpPr/>
          <p:nvPr>
            <p:custDataLst>
              <p:tags r:id="rId38"/>
            </p:custDataLst>
          </p:nvPr>
        </p:nvGrpSpPr>
        <p:grpSpPr>
          <a:xfrm>
            <a:off x="6401732" y="3907766"/>
            <a:ext cx="917073" cy="561235"/>
            <a:chOff x="3979959" y="2343029"/>
            <a:chExt cx="917073" cy="561235"/>
          </a:xfrm>
        </p:grpSpPr>
        <p:sp>
          <p:nvSpPr>
            <p:cNvPr id="404" name="Rounded Rectangle 112">
              <a:extLst>
                <a:ext uri="{FF2B5EF4-FFF2-40B4-BE49-F238E27FC236}">
                  <a16:creationId xmlns:a16="http://schemas.microsoft.com/office/drawing/2014/main" id="{00F074E0-ABA6-43AA-A114-00EDF0EC2C6F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5" name="Group 177">
              <a:extLst>
                <a:ext uri="{FF2B5EF4-FFF2-40B4-BE49-F238E27FC236}">
                  <a16:creationId xmlns:a16="http://schemas.microsoft.com/office/drawing/2014/main" id="{A646FF29-E48D-4DB4-9C77-3189786893A6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06" name="Oval 178">
                <a:extLst>
                  <a:ext uri="{FF2B5EF4-FFF2-40B4-BE49-F238E27FC236}">
                    <a16:creationId xmlns:a16="http://schemas.microsoft.com/office/drawing/2014/main" id="{150073CF-3CCE-4D30-B103-DBC33C54750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Multiply 179">
                <a:extLst>
                  <a:ext uri="{FF2B5EF4-FFF2-40B4-BE49-F238E27FC236}">
                    <a16:creationId xmlns:a16="http://schemas.microsoft.com/office/drawing/2014/main" id="{AED88EDE-F23E-44C4-B69C-C376BD618B1F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8" name="Freeform 180">
                <a:extLst>
                  <a:ext uri="{FF2B5EF4-FFF2-40B4-BE49-F238E27FC236}">
                    <a16:creationId xmlns:a16="http://schemas.microsoft.com/office/drawing/2014/main" id="{6D6D328F-EE28-43CB-9793-15CA64B1132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9" name="Group 2">
            <a:extLst>
              <a:ext uri="{FF2B5EF4-FFF2-40B4-BE49-F238E27FC236}">
                <a16:creationId xmlns:a16="http://schemas.microsoft.com/office/drawing/2014/main" id="{7F0AEC7A-5718-401E-A945-F8717A047DF2}"/>
              </a:ext>
            </a:extLst>
          </p:cNvPr>
          <p:cNvGrpSpPr/>
          <p:nvPr>
            <p:custDataLst>
              <p:tags r:id="rId39"/>
            </p:custDataLst>
          </p:nvPr>
        </p:nvGrpSpPr>
        <p:grpSpPr>
          <a:xfrm>
            <a:off x="8357426" y="3906103"/>
            <a:ext cx="917073" cy="561235"/>
            <a:chOff x="3979959" y="2343029"/>
            <a:chExt cx="917073" cy="561235"/>
          </a:xfrm>
        </p:grpSpPr>
        <p:sp>
          <p:nvSpPr>
            <p:cNvPr id="410" name="Rounded Rectangle 112">
              <a:extLst>
                <a:ext uri="{FF2B5EF4-FFF2-40B4-BE49-F238E27FC236}">
                  <a16:creationId xmlns:a16="http://schemas.microsoft.com/office/drawing/2014/main" id="{9FF7F1F4-858A-446D-94DD-0BB0F98E43F4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1" name="Group 177">
              <a:extLst>
                <a:ext uri="{FF2B5EF4-FFF2-40B4-BE49-F238E27FC236}">
                  <a16:creationId xmlns:a16="http://schemas.microsoft.com/office/drawing/2014/main" id="{7094BA57-AFEC-42BA-BF7A-B9B69DB3984F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12" name="Oval 178">
                <a:extLst>
                  <a:ext uri="{FF2B5EF4-FFF2-40B4-BE49-F238E27FC236}">
                    <a16:creationId xmlns:a16="http://schemas.microsoft.com/office/drawing/2014/main" id="{6E1FEDF2-E34A-46F2-9C69-29B2BA7B0F18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Multiply 179">
                <a:extLst>
                  <a:ext uri="{FF2B5EF4-FFF2-40B4-BE49-F238E27FC236}">
                    <a16:creationId xmlns:a16="http://schemas.microsoft.com/office/drawing/2014/main" id="{B8B0178A-3428-48C3-8058-3B791BE840F5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4" name="Freeform 180">
                <a:extLst>
                  <a:ext uri="{FF2B5EF4-FFF2-40B4-BE49-F238E27FC236}">
                    <a16:creationId xmlns:a16="http://schemas.microsoft.com/office/drawing/2014/main" id="{5038ADF2-45CD-41EB-BA15-BEABE086CC8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5" name="Group 2">
            <a:extLst>
              <a:ext uri="{FF2B5EF4-FFF2-40B4-BE49-F238E27FC236}">
                <a16:creationId xmlns:a16="http://schemas.microsoft.com/office/drawing/2014/main" id="{B7005DBD-4815-47CC-A714-7FA56E70DF38}"/>
              </a:ext>
            </a:extLst>
          </p:cNvPr>
          <p:cNvGrpSpPr/>
          <p:nvPr>
            <p:custDataLst>
              <p:tags r:id="rId40"/>
            </p:custDataLst>
          </p:nvPr>
        </p:nvGrpSpPr>
        <p:grpSpPr>
          <a:xfrm>
            <a:off x="6393725" y="4515046"/>
            <a:ext cx="917073" cy="561235"/>
            <a:chOff x="3979959" y="2343029"/>
            <a:chExt cx="917073" cy="561235"/>
          </a:xfrm>
        </p:grpSpPr>
        <p:sp>
          <p:nvSpPr>
            <p:cNvPr id="416" name="Rounded Rectangle 112">
              <a:extLst>
                <a:ext uri="{FF2B5EF4-FFF2-40B4-BE49-F238E27FC236}">
                  <a16:creationId xmlns:a16="http://schemas.microsoft.com/office/drawing/2014/main" id="{1EE8713E-7115-4EDC-A9DA-D1E7A14A561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7" name="Group 177">
              <a:extLst>
                <a:ext uri="{FF2B5EF4-FFF2-40B4-BE49-F238E27FC236}">
                  <a16:creationId xmlns:a16="http://schemas.microsoft.com/office/drawing/2014/main" id="{D5E61394-E018-409A-BA45-4F5205FD3E33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18" name="Oval 178">
                <a:extLst>
                  <a:ext uri="{FF2B5EF4-FFF2-40B4-BE49-F238E27FC236}">
                    <a16:creationId xmlns:a16="http://schemas.microsoft.com/office/drawing/2014/main" id="{4C9DA8BC-CC46-4DE0-A078-890EA4BF6406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Multiply 179">
                <a:extLst>
                  <a:ext uri="{FF2B5EF4-FFF2-40B4-BE49-F238E27FC236}">
                    <a16:creationId xmlns:a16="http://schemas.microsoft.com/office/drawing/2014/main" id="{1AA07F5F-975A-48D0-BB3F-88A9EC086E99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0" name="Freeform 180">
                <a:extLst>
                  <a:ext uri="{FF2B5EF4-FFF2-40B4-BE49-F238E27FC236}">
                    <a16:creationId xmlns:a16="http://schemas.microsoft.com/office/drawing/2014/main" id="{B113FC87-8B37-4200-B048-806D30463DD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1" name="Group 2">
            <a:extLst>
              <a:ext uri="{FF2B5EF4-FFF2-40B4-BE49-F238E27FC236}">
                <a16:creationId xmlns:a16="http://schemas.microsoft.com/office/drawing/2014/main" id="{E9B26A51-33CB-4E80-851D-C99C4A05A933}"/>
              </a:ext>
            </a:extLst>
          </p:cNvPr>
          <p:cNvGrpSpPr/>
          <p:nvPr>
            <p:custDataLst>
              <p:tags r:id="rId41"/>
            </p:custDataLst>
          </p:nvPr>
        </p:nvGrpSpPr>
        <p:grpSpPr>
          <a:xfrm>
            <a:off x="7374558" y="4506557"/>
            <a:ext cx="917073" cy="561235"/>
            <a:chOff x="3979959" y="2343029"/>
            <a:chExt cx="917073" cy="561235"/>
          </a:xfrm>
        </p:grpSpPr>
        <p:sp>
          <p:nvSpPr>
            <p:cNvPr id="422" name="Rounded Rectangle 112">
              <a:extLst>
                <a:ext uri="{FF2B5EF4-FFF2-40B4-BE49-F238E27FC236}">
                  <a16:creationId xmlns:a16="http://schemas.microsoft.com/office/drawing/2014/main" id="{B4A79D7E-071E-4924-80D7-C4700711EEC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3" name="Group 177">
              <a:extLst>
                <a:ext uri="{FF2B5EF4-FFF2-40B4-BE49-F238E27FC236}">
                  <a16:creationId xmlns:a16="http://schemas.microsoft.com/office/drawing/2014/main" id="{897C0C55-DD52-4550-93E3-FC58615D3E24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24" name="Oval 178">
                <a:extLst>
                  <a:ext uri="{FF2B5EF4-FFF2-40B4-BE49-F238E27FC236}">
                    <a16:creationId xmlns:a16="http://schemas.microsoft.com/office/drawing/2014/main" id="{5C129929-189F-4CB2-B1C1-CABEF0005144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Multiply 179">
                <a:extLst>
                  <a:ext uri="{FF2B5EF4-FFF2-40B4-BE49-F238E27FC236}">
                    <a16:creationId xmlns:a16="http://schemas.microsoft.com/office/drawing/2014/main" id="{928A2BB6-B6B1-4989-ABB9-879630E963B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6" name="Freeform 180">
                <a:extLst>
                  <a:ext uri="{FF2B5EF4-FFF2-40B4-BE49-F238E27FC236}">
                    <a16:creationId xmlns:a16="http://schemas.microsoft.com/office/drawing/2014/main" id="{6E2D2F2C-A7C6-4FDC-81FC-FD36FF98B9F5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2">
            <a:extLst>
              <a:ext uri="{FF2B5EF4-FFF2-40B4-BE49-F238E27FC236}">
                <a16:creationId xmlns:a16="http://schemas.microsoft.com/office/drawing/2014/main" id="{0CF2405A-CE49-4E2A-95DA-D2890ED142C8}"/>
              </a:ext>
            </a:extLst>
          </p:cNvPr>
          <p:cNvGrpSpPr/>
          <p:nvPr>
            <p:custDataLst>
              <p:tags r:id="rId42"/>
            </p:custDataLst>
          </p:nvPr>
        </p:nvGrpSpPr>
        <p:grpSpPr>
          <a:xfrm>
            <a:off x="8363924" y="4517428"/>
            <a:ext cx="917073" cy="561235"/>
            <a:chOff x="3979959" y="2343029"/>
            <a:chExt cx="917073" cy="561235"/>
          </a:xfrm>
        </p:grpSpPr>
        <p:sp>
          <p:nvSpPr>
            <p:cNvPr id="428" name="Rounded Rectangle 112">
              <a:extLst>
                <a:ext uri="{FF2B5EF4-FFF2-40B4-BE49-F238E27FC236}">
                  <a16:creationId xmlns:a16="http://schemas.microsoft.com/office/drawing/2014/main" id="{CB99DE21-C973-4133-A5C4-5C831FF9FBF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9" name="Group 177">
              <a:extLst>
                <a:ext uri="{FF2B5EF4-FFF2-40B4-BE49-F238E27FC236}">
                  <a16:creationId xmlns:a16="http://schemas.microsoft.com/office/drawing/2014/main" id="{4B7920BA-647A-4EFE-9FB0-928E7560063A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0" name="Oval 178">
                <a:extLst>
                  <a:ext uri="{FF2B5EF4-FFF2-40B4-BE49-F238E27FC236}">
                    <a16:creationId xmlns:a16="http://schemas.microsoft.com/office/drawing/2014/main" id="{5CAB3FC2-9EBE-4240-BBEE-6A1BA5E680D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Multiply 179">
                <a:extLst>
                  <a:ext uri="{FF2B5EF4-FFF2-40B4-BE49-F238E27FC236}">
                    <a16:creationId xmlns:a16="http://schemas.microsoft.com/office/drawing/2014/main" id="{4072D6F8-EC66-4C9F-A950-64D0A7262B2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2" name="Freeform 180">
                <a:extLst>
                  <a:ext uri="{FF2B5EF4-FFF2-40B4-BE49-F238E27FC236}">
                    <a16:creationId xmlns:a16="http://schemas.microsoft.com/office/drawing/2014/main" id="{887C5F20-FDF1-4D9F-871F-56F616C0880A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3" name="Group 2">
            <a:extLst>
              <a:ext uri="{FF2B5EF4-FFF2-40B4-BE49-F238E27FC236}">
                <a16:creationId xmlns:a16="http://schemas.microsoft.com/office/drawing/2014/main" id="{E1DD4432-08E8-4868-8BFD-7E8A67DDC48A}"/>
              </a:ext>
            </a:extLst>
          </p:cNvPr>
          <p:cNvGrpSpPr/>
          <p:nvPr>
            <p:custDataLst>
              <p:tags r:id="rId43"/>
            </p:custDataLst>
          </p:nvPr>
        </p:nvGrpSpPr>
        <p:grpSpPr>
          <a:xfrm>
            <a:off x="6402653" y="5721426"/>
            <a:ext cx="917073" cy="561235"/>
            <a:chOff x="3979959" y="2343029"/>
            <a:chExt cx="917073" cy="561235"/>
          </a:xfrm>
        </p:grpSpPr>
        <p:sp>
          <p:nvSpPr>
            <p:cNvPr id="434" name="Rounded Rectangle 112">
              <a:extLst>
                <a:ext uri="{FF2B5EF4-FFF2-40B4-BE49-F238E27FC236}">
                  <a16:creationId xmlns:a16="http://schemas.microsoft.com/office/drawing/2014/main" id="{E970F9BF-4B79-45A5-BB6D-7DA0623E2520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5" name="Group 177">
              <a:extLst>
                <a:ext uri="{FF2B5EF4-FFF2-40B4-BE49-F238E27FC236}">
                  <a16:creationId xmlns:a16="http://schemas.microsoft.com/office/drawing/2014/main" id="{6922A554-996B-41AF-91C4-F11F339F7EBB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6" name="Oval 178">
                <a:extLst>
                  <a:ext uri="{FF2B5EF4-FFF2-40B4-BE49-F238E27FC236}">
                    <a16:creationId xmlns:a16="http://schemas.microsoft.com/office/drawing/2014/main" id="{1054DA87-A00A-49B8-B031-29708CE0643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Multiply 179">
                <a:extLst>
                  <a:ext uri="{FF2B5EF4-FFF2-40B4-BE49-F238E27FC236}">
                    <a16:creationId xmlns:a16="http://schemas.microsoft.com/office/drawing/2014/main" id="{47312A6A-C79D-4C71-B8C3-C8D9730D67E7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8" name="Freeform 180">
                <a:extLst>
                  <a:ext uri="{FF2B5EF4-FFF2-40B4-BE49-F238E27FC236}">
                    <a16:creationId xmlns:a16="http://schemas.microsoft.com/office/drawing/2014/main" id="{C9924B5B-68C5-4896-9869-81F3A452A560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9" name="Group 2">
            <a:extLst>
              <a:ext uri="{FF2B5EF4-FFF2-40B4-BE49-F238E27FC236}">
                <a16:creationId xmlns:a16="http://schemas.microsoft.com/office/drawing/2014/main" id="{227F81B7-4991-4717-A496-1819D2162EF8}"/>
              </a:ext>
            </a:extLst>
          </p:cNvPr>
          <p:cNvGrpSpPr/>
          <p:nvPr>
            <p:custDataLst>
              <p:tags r:id="rId44"/>
            </p:custDataLst>
          </p:nvPr>
        </p:nvGrpSpPr>
        <p:grpSpPr>
          <a:xfrm>
            <a:off x="7383040" y="5703538"/>
            <a:ext cx="917073" cy="561235"/>
            <a:chOff x="3979959" y="2343029"/>
            <a:chExt cx="917073" cy="561235"/>
          </a:xfrm>
        </p:grpSpPr>
        <p:sp>
          <p:nvSpPr>
            <p:cNvPr id="440" name="Rounded Rectangle 112">
              <a:extLst>
                <a:ext uri="{FF2B5EF4-FFF2-40B4-BE49-F238E27FC236}">
                  <a16:creationId xmlns:a16="http://schemas.microsoft.com/office/drawing/2014/main" id="{E5E63DEF-BACC-4CFF-92FC-E4038593392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1" name="Group 177">
              <a:extLst>
                <a:ext uri="{FF2B5EF4-FFF2-40B4-BE49-F238E27FC236}">
                  <a16:creationId xmlns:a16="http://schemas.microsoft.com/office/drawing/2014/main" id="{02C1A79A-4104-422D-9254-9BD4541CF0F1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42" name="Oval 178">
                <a:extLst>
                  <a:ext uri="{FF2B5EF4-FFF2-40B4-BE49-F238E27FC236}">
                    <a16:creationId xmlns:a16="http://schemas.microsoft.com/office/drawing/2014/main" id="{D093637D-663E-422B-BB04-4BDCD7E3C45F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Multiply 179">
                <a:extLst>
                  <a:ext uri="{FF2B5EF4-FFF2-40B4-BE49-F238E27FC236}">
                    <a16:creationId xmlns:a16="http://schemas.microsoft.com/office/drawing/2014/main" id="{805E4F76-F1EB-4CE6-BFB2-0DAA895FD235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4" name="Freeform 180">
                <a:extLst>
                  <a:ext uri="{FF2B5EF4-FFF2-40B4-BE49-F238E27FC236}">
                    <a16:creationId xmlns:a16="http://schemas.microsoft.com/office/drawing/2014/main" id="{BB97165F-0C12-4EDA-93A4-0346DD96848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5" name="Group 2">
            <a:extLst>
              <a:ext uri="{FF2B5EF4-FFF2-40B4-BE49-F238E27FC236}">
                <a16:creationId xmlns:a16="http://schemas.microsoft.com/office/drawing/2014/main" id="{7936AC12-05F3-4180-B374-99374ACD59CE}"/>
              </a:ext>
            </a:extLst>
          </p:cNvPr>
          <p:cNvGrpSpPr/>
          <p:nvPr>
            <p:custDataLst>
              <p:tags r:id="rId45"/>
            </p:custDataLst>
          </p:nvPr>
        </p:nvGrpSpPr>
        <p:grpSpPr>
          <a:xfrm>
            <a:off x="8357425" y="5721402"/>
            <a:ext cx="917073" cy="561235"/>
            <a:chOff x="3979959" y="2343029"/>
            <a:chExt cx="917073" cy="561235"/>
          </a:xfrm>
        </p:grpSpPr>
        <p:sp>
          <p:nvSpPr>
            <p:cNvPr id="446" name="Rounded Rectangle 112">
              <a:extLst>
                <a:ext uri="{FF2B5EF4-FFF2-40B4-BE49-F238E27FC236}">
                  <a16:creationId xmlns:a16="http://schemas.microsoft.com/office/drawing/2014/main" id="{8A9FA48C-C109-478E-A839-1D9344F5B439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7" name="Group 177">
              <a:extLst>
                <a:ext uri="{FF2B5EF4-FFF2-40B4-BE49-F238E27FC236}">
                  <a16:creationId xmlns:a16="http://schemas.microsoft.com/office/drawing/2014/main" id="{FA636C79-5A29-4E67-AC91-F5AFB82B4FBE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48" name="Oval 178">
                <a:extLst>
                  <a:ext uri="{FF2B5EF4-FFF2-40B4-BE49-F238E27FC236}">
                    <a16:creationId xmlns:a16="http://schemas.microsoft.com/office/drawing/2014/main" id="{2DA52C31-DD70-4B82-934A-43ACDBB5E2C8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Multiply 179">
                <a:extLst>
                  <a:ext uri="{FF2B5EF4-FFF2-40B4-BE49-F238E27FC236}">
                    <a16:creationId xmlns:a16="http://schemas.microsoft.com/office/drawing/2014/main" id="{8ACA37EA-2FC9-4FFE-A6DA-1ED3FA2208C3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0" name="Freeform 180">
                <a:extLst>
                  <a:ext uri="{FF2B5EF4-FFF2-40B4-BE49-F238E27FC236}">
                    <a16:creationId xmlns:a16="http://schemas.microsoft.com/office/drawing/2014/main" id="{476986AB-2250-45DE-8799-F5E948954C82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1" name="Group 2">
            <a:extLst>
              <a:ext uri="{FF2B5EF4-FFF2-40B4-BE49-F238E27FC236}">
                <a16:creationId xmlns:a16="http://schemas.microsoft.com/office/drawing/2014/main" id="{52646DCB-0B52-460F-A1A0-27EA230106E9}"/>
              </a:ext>
            </a:extLst>
          </p:cNvPr>
          <p:cNvGrpSpPr/>
          <p:nvPr>
            <p:custDataLst>
              <p:tags r:id="rId46"/>
            </p:custDataLst>
          </p:nvPr>
        </p:nvGrpSpPr>
        <p:grpSpPr>
          <a:xfrm>
            <a:off x="10325608" y="5102331"/>
            <a:ext cx="917073" cy="561235"/>
            <a:chOff x="3979959" y="2343029"/>
            <a:chExt cx="917073" cy="561235"/>
          </a:xfrm>
        </p:grpSpPr>
        <p:sp>
          <p:nvSpPr>
            <p:cNvPr id="452" name="Rounded Rectangle 112">
              <a:extLst>
                <a:ext uri="{FF2B5EF4-FFF2-40B4-BE49-F238E27FC236}">
                  <a16:creationId xmlns:a16="http://schemas.microsoft.com/office/drawing/2014/main" id="{0C9CA5FC-55C6-4B33-ABE2-38AE98ADD850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3" name="Group 177">
              <a:extLst>
                <a:ext uri="{FF2B5EF4-FFF2-40B4-BE49-F238E27FC236}">
                  <a16:creationId xmlns:a16="http://schemas.microsoft.com/office/drawing/2014/main" id="{CB077714-79B5-43B0-A852-1AFE106688D8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54" name="Oval 178">
                <a:extLst>
                  <a:ext uri="{FF2B5EF4-FFF2-40B4-BE49-F238E27FC236}">
                    <a16:creationId xmlns:a16="http://schemas.microsoft.com/office/drawing/2014/main" id="{F64CD75B-9B1F-4177-AE67-5B73355C2345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Multiply 179">
                <a:extLst>
                  <a:ext uri="{FF2B5EF4-FFF2-40B4-BE49-F238E27FC236}">
                    <a16:creationId xmlns:a16="http://schemas.microsoft.com/office/drawing/2014/main" id="{65E751C3-F417-45B6-B9A3-76ABCAE938E2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6" name="Freeform 180">
                <a:extLst>
                  <a:ext uri="{FF2B5EF4-FFF2-40B4-BE49-F238E27FC236}">
                    <a16:creationId xmlns:a16="http://schemas.microsoft.com/office/drawing/2014/main" id="{4BBD0554-232E-4A1D-8B6C-9D2D695F4668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Group 2">
            <a:extLst>
              <a:ext uri="{FF2B5EF4-FFF2-40B4-BE49-F238E27FC236}">
                <a16:creationId xmlns:a16="http://schemas.microsoft.com/office/drawing/2014/main" id="{DC699E76-61D4-4166-A924-49207CA7AE7E}"/>
              </a:ext>
            </a:extLst>
          </p:cNvPr>
          <p:cNvGrpSpPr/>
          <p:nvPr>
            <p:custDataLst>
              <p:tags r:id="rId47"/>
            </p:custDataLst>
          </p:nvPr>
        </p:nvGrpSpPr>
        <p:grpSpPr>
          <a:xfrm>
            <a:off x="10332802" y="5713586"/>
            <a:ext cx="917073" cy="561235"/>
            <a:chOff x="3979959" y="2343029"/>
            <a:chExt cx="917073" cy="561235"/>
          </a:xfrm>
        </p:grpSpPr>
        <p:sp>
          <p:nvSpPr>
            <p:cNvPr id="458" name="Rounded Rectangle 112">
              <a:extLst>
                <a:ext uri="{FF2B5EF4-FFF2-40B4-BE49-F238E27FC236}">
                  <a16:creationId xmlns:a16="http://schemas.microsoft.com/office/drawing/2014/main" id="{A0BF9B97-15B0-47BB-A5AD-49DDF503A109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9" name="Group 177">
              <a:extLst>
                <a:ext uri="{FF2B5EF4-FFF2-40B4-BE49-F238E27FC236}">
                  <a16:creationId xmlns:a16="http://schemas.microsoft.com/office/drawing/2014/main" id="{E04CAAEF-C9FF-4BCB-8498-A5DC110339B1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60" name="Oval 178">
                <a:extLst>
                  <a:ext uri="{FF2B5EF4-FFF2-40B4-BE49-F238E27FC236}">
                    <a16:creationId xmlns:a16="http://schemas.microsoft.com/office/drawing/2014/main" id="{317FEACA-2376-4BBB-8438-28E44DF15A37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Multiply 179">
                <a:extLst>
                  <a:ext uri="{FF2B5EF4-FFF2-40B4-BE49-F238E27FC236}">
                    <a16:creationId xmlns:a16="http://schemas.microsoft.com/office/drawing/2014/main" id="{F66C5B90-1D7C-458A-9972-BF98037F661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2" name="Freeform 180">
                <a:extLst>
                  <a:ext uri="{FF2B5EF4-FFF2-40B4-BE49-F238E27FC236}">
                    <a16:creationId xmlns:a16="http://schemas.microsoft.com/office/drawing/2014/main" id="{F4E47CCF-EBAF-4695-A592-DBB4B0B09F7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3" name="Group 415">
            <a:extLst>
              <a:ext uri="{FF2B5EF4-FFF2-40B4-BE49-F238E27FC236}">
                <a16:creationId xmlns:a16="http://schemas.microsoft.com/office/drawing/2014/main" id="{C3243865-1471-4C6C-A09C-8FB90E48A41B}"/>
              </a:ext>
            </a:extLst>
          </p:cNvPr>
          <p:cNvGrpSpPr/>
          <p:nvPr>
            <p:custDataLst>
              <p:tags r:id="rId48"/>
            </p:custDataLst>
          </p:nvPr>
        </p:nvGrpSpPr>
        <p:grpSpPr>
          <a:xfrm>
            <a:off x="10327403" y="4510194"/>
            <a:ext cx="917073" cy="561235"/>
            <a:chOff x="4963232" y="1741042"/>
            <a:chExt cx="917073" cy="561235"/>
          </a:xfrm>
        </p:grpSpPr>
        <p:sp>
          <p:nvSpPr>
            <p:cNvPr id="464" name="Rounded Rectangle 149">
              <a:extLst>
                <a:ext uri="{FF2B5EF4-FFF2-40B4-BE49-F238E27FC236}">
                  <a16:creationId xmlns:a16="http://schemas.microsoft.com/office/drawing/2014/main" id="{933BCE48-6972-4613-9BDE-71759BF6DC8F}"/>
                </a:ext>
              </a:extLst>
            </p:cNvPr>
            <p:cNvSpPr/>
            <p:nvPr/>
          </p:nvSpPr>
          <p:spPr>
            <a:xfrm>
              <a:off x="4963232" y="1741042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5" name="Group 205">
              <a:extLst>
                <a:ext uri="{FF2B5EF4-FFF2-40B4-BE49-F238E27FC236}">
                  <a16:creationId xmlns:a16="http://schemas.microsoft.com/office/drawing/2014/main" id="{FE6C35AE-C4F4-4408-BC1E-6FC41B4C6035}"/>
                </a:ext>
              </a:extLst>
            </p:cNvPr>
            <p:cNvGrpSpPr/>
            <p:nvPr/>
          </p:nvGrpSpPr>
          <p:grpSpPr>
            <a:xfrm>
              <a:off x="5232955" y="1832846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66" name="Oval 206">
                <a:extLst>
                  <a:ext uri="{FF2B5EF4-FFF2-40B4-BE49-F238E27FC236}">
                    <a16:creationId xmlns:a16="http://schemas.microsoft.com/office/drawing/2014/main" id="{960DCA29-F66D-4A2E-9AF6-642B505D22E5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Freeform 207">
                <a:extLst>
                  <a:ext uri="{FF2B5EF4-FFF2-40B4-BE49-F238E27FC236}">
                    <a16:creationId xmlns:a16="http://schemas.microsoft.com/office/drawing/2014/main" id="{7C5FB23A-25A5-43B7-AFDE-316A0C7C962C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8" name="Freeform 208">
                <a:extLst>
                  <a:ext uri="{FF2B5EF4-FFF2-40B4-BE49-F238E27FC236}">
                    <a16:creationId xmlns:a16="http://schemas.microsoft.com/office/drawing/2014/main" id="{C0489DEE-E1EB-4231-B8FC-44AB1F186AF9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9" name="Group 4">
            <a:extLst>
              <a:ext uri="{FF2B5EF4-FFF2-40B4-BE49-F238E27FC236}">
                <a16:creationId xmlns:a16="http://schemas.microsoft.com/office/drawing/2014/main" id="{6347945B-D143-4874-9404-F2413CE67E3C}"/>
              </a:ext>
            </a:extLst>
          </p:cNvPr>
          <p:cNvGrpSpPr/>
          <p:nvPr>
            <p:custDataLst>
              <p:tags r:id="rId49"/>
            </p:custDataLst>
          </p:nvPr>
        </p:nvGrpSpPr>
        <p:grpSpPr>
          <a:xfrm>
            <a:off x="9341560" y="4514011"/>
            <a:ext cx="917073" cy="561235"/>
            <a:chOff x="3980133" y="2945016"/>
            <a:chExt cx="917073" cy="561235"/>
          </a:xfrm>
        </p:grpSpPr>
        <p:sp>
          <p:nvSpPr>
            <p:cNvPr id="470" name="Rounded Rectangle 120">
              <a:extLst>
                <a:ext uri="{FF2B5EF4-FFF2-40B4-BE49-F238E27FC236}">
                  <a16:creationId xmlns:a16="http://schemas.microsoft.com/office/drawing/2014/main" id="{DA42AA62-2646-4C92-AC2D-C7AB313F4B57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1" name="Group 162">
              <a:extLst>
                <a:ext uri="{FF2B5EF4-FFF2-40B4-BE49-F238E27FC236}">
                  <a16:creationId xmlns:a16="http://schemas.microsoft.com/office/drawing/2014/main" id="{ED2F7D9F-C1A5-485A-A95B-7906FD689339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72" name="Oval 181">
                <a:extLst>
                  <a:ext uri="{FF2B5EF4-FFF2-40B4-BE49-F238E27FC236}">
                    <a16:creationId xmlns:a16="http://schemas.microsoft.com/office/drawing/2014/main" id="{A945C89B-CC49-4CD9-818D-DA9604C4D7B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Freeform 159">
                <a:extLst>
                  <a:ext uri="{FF2B5EF4-FFF2-40B4-BE49-F238E27FC236}">
                    <a16:creationId xmlns:a16="http://schemas.microsoft.com/office/drawing/2014/main" id="{A3DE607F-F6B0-4BDF-91DA-6C2D03AEEB93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4" name="Freeform 161">
                <a:extLst>
                  <a:ext uri="{FF2B5EF4-FFF2-40B4-BE49-F238E27FC236}">
                    <a16:creationId xmlns:a16="http://schemas.microsoft.com/office/drawing/2014/main" id="{578AA252-64D3-4931-A8C7-47367910D5FA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5" name="Group 20">
            <a:extLst>
              <a:ext uri="{FF2B5EF4-FFF2-40B4-BE49-F238E27FC236}">
                <a16:creationId xmlns:a16="http://schemas.microsoft.com/office/drawing/2014/main" id="{5CEED68D-BFBA-4584-95C2-93E0E02C84D8}"/>
              </a:ext>
            </a:extLst>
          </p:cNvPr>
          <p:cNvGrpSpPr/>
          <p:nvPr>
            <p:custDataLst>
              <p:tags r:id="rId50"/>
            </p:custDataLst>
          </p:nvPr>
        </p:nvGrpSpPr>
        <p:grpSpPr>
          <a:xfrm>
            <a:off x="9339370" y="5117080"/>
            <a:ext cx="917073" cy="561235"/>
            <a:chOff x="6930210" y="2945016"/>
            <a:chExt cx="917073" cy="561235"/>
          </a:xfrm>
        </p:grpSpPr>
        <p:sp>
          <p:nvSpPr>
            <p:cNvPr id="476" name="Rounded Rectangle 223">
              <a:extLst>
                <a:ext uri="{FF2B5EF4-FFF2-40B4-BE49-F238E27FC236}">
                  <a16:creationId xmlns:a16="http://schemas.microsoft.com/office/drawing/2014/main" id="{C85BE7DA-24B3-4C91-8C33-8424DB33B462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7" name="Group 359">
              <a:extLst>
                <a:ext uri="{FF2B5EF4-FFF2-40B4-BE49-F238E27FC236}">
                  <a16:creationId xmlns:a16="http://schemas.microsoft.com/office/drawing/2014/main" id="{3361E350-0AC0-4083-999F-5BD1528B4A2E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78" name="Oval 360">
                <a:extLst>
                  <a:ext uri="{FF2B5EF4-FFF2-40B4-BE49-F238E27FC236}">
                    <a16:creationId xmlns:a16="http://schemas.microsoft.com/office/drawing/2014/main" id="{7E93FA8D-DB76-46CD-A194-9A5A95835B53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Freeform 361">
                <a:extLst>
                  <a:ext uri="{FF2B5EF4-FFF2-40B4-BE49-F238E27FC236}">
                    <a16:creationId xmlns:a16="http://schemas.microsoft.com/office/drawing/2014/main" id="{93E58C9F-473D-43CF-9F41-1567D48AC343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0" name="Freeform 362">
                <a:extLst>
                  <a:ext uri="{FF2B5EF4-FFF2-40B4-BE49-F238E27FC236}">
                    <a16:creationId xmlns:a16="http://schemas.microsoft.com/office/drawing/2014/main" id="{85257417-73CF-4896-AE68-40BCAAE56483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1" name="Group 4">
            <a:extLst>
              <a:ext uri="{FF2B5EF4-FFF2-40B4-BE49-F238E27FC236}">
                <a16:creationId xmlns:a16="http://schemas.microsoft.com/office/drawing/2014/main" id="{E23CC830-D186-4801-AA38-07B9437865D5}"/>
              </a:ext>
            </a:extLst>
          </p:cNvPr>
          <p:cNvGrpSpPr/>
          <p:nvPr>
            <p:custDataLst>
              <p:tags r:id="rId51"/>
            </p:custDataLst>
          </p:nvPr>
        </p:nvGrpSpPr>
        <p:grpSpPr>
          <a:xfrm>
            <a:off x="9339685" y="5720763"/>
            <a:ext cx="917073" cy="561235"/>
            <a:chOff x="3980133" y="2945016"/>
            <a:chExt cx="917073" cy="561235"/>
          </a:xfrm>
        </p:grpSpPr>
        <p:sp>
          <p:nvSpPr>
            <p:cNvPr id="482" name="Rounded Rectangle 120">
              <a:extLst>
                <a:ext uri="{FF2B5EF4-FFF2-40B4-BE49-F238E27FC236}">
                  <a16:creationId xmlns:a16="http://schemas.microsoft.com/office/drawing/2014/main" id="{092E37D1-ED10-4A0E-A606-0AB46C951B6D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3" name="Group 162">
              <a:extLst>
                <a:ext uri="{FF2B5EF4-FFF2-40B4-BE49-F238E27FC236}">
                  <a16:creationId xmlns:a16="http://schemas.microsoft.com/office/drawing/2014/main" id="{3CB672D0-DB81-4166-8412-7C9AD79136C0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84" name="Oval 181">
                <a:extLst>
                  <a:ext uri="{FF2B5EF4-FFF2-40B4-BE49-F238E27FC236}">
                    <a16:creationId xmlns:a16="http://schemas.microsoft.com/office/drawing/2014/main" id="{0230AD5F-6420-4FCC-A8AC-43C3EB248CD4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Freeform 159">
                <a:extLst>
                  <a:ext uri="{FF2B5EF4-FFF2-40B4-BE49-F238E27FC236}">
                    <a16:creationId xmlns:a16="http://schemas.microsoft.com/office/drawing/2014/main" id="{24892E71-5C82-4FBD-8DC1-5AB87A82FDAD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6" name="Freeform 161">
                <a:extLst>
                  <a:ext uri="{FF2B5EF4-FFF2-40B4-BE49-F238E27FC236}">
                    <a16:creationId xmlns:a16="http://schemas.microsoft.com/office/drawing/2014/main" id="{50244B99-6FA3-4923-80FE-18CCB84AFFF2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7" name="Group 415">
            <a:extLst>
              <a:ext uri="{FF2B5EF4-FFF2-40B4-BE49-F238E27FC236}">
                <a16:creationId xmlns:a16="http://schemas.microsoft.com/office/drawing/2014/main" id="{DF25EBD0-C7A6-44FA-BDE6-B2266F1F37AD}"/>
              </a:ext>
            </a:extLst>
          </p:cNvPr>
          <p:cNvGrpSpPr/>
          <p:nvPr>
            <p:custDataLst>
              <p:tags r:id="rId52"/>
            </p:custDataLst>
          </p:nvPr>
        </p:nvGrpSpPr>
        <p:grpSpPr>
          <a:xfrm>
            <a:off x="10324605" y="3903596"/>
            <a:ext cx="917073" cy="561235"/>
            <a:chOff x="4963232" y="1741042"/>
            <a:chExt cx="917073" cy="561235"/>
          </a:xfrm>
        </p:grpSpPr>
        <p:sp>
          <p:nvSpPr>
            <p:cNvPr id="488" name="Rounded Rectangle 149">
              <a:extLst>
                <a:ext uri="{FF2B5EF4-FFF2-40B4-BE49-F238E27FC236}">
                  <a16:creationId xmlns:a16="http://schemas.microsoft.com/office/drawing/2014/main" id="{B781B794-528D-4AF3-AAAA-792B90ACA92C}"/>
                </a:ext>
              </a:extLst>
            </p:cNvPr>
            <p:cNvSpPr/>
            <p:nvPr/>
          </p:nvSpPr>
          <p:spPr>
            <a:xfrm>
              <a:off x="4963232" y="1741042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9" name="Group 205">
              <a:extLst>
                <a:ext uri="{FF2B5EF4-FFF2-40B4-BE49-F238E27FC236}">
                  <a16:creationId xmlns:a16="http://schemas.microsoft.com/office/drawing/2014/main" id="{8DA85B9E-C35B-46CA-8CED-DCC2B925A290}"/>
                </a:ext>
              </a:extLst>
            </p:cNvPr>
            <p:cNvGrpSpPr/>
            <p:nvPr/>
          </p:nvGrpSpPr>
          <p:grpSpPr>
            <a:xfrm>
              <a:off x="5232955" y="1832846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90" name="Oval 206">
                <a:extLst>
                  <a:ext uri="{FF2B5EF4-FFF2-40B4-BE49-F238E27FC236}">
                    <a16:creationId xmlns:a16="http://schemas.microsoft.com/office/drawing/2014/main" id="{DFA32497-61AC-4E90-9B5A-0569D6E4FD2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Freeform 207">
                <a:extLst>
                  <a:ext uri="{FF2B5EF4-FFF2-40B4-BE49-F238E27FC236}">
                    <a16:creationId xmlns:a16="http://schemas.microsoft.com/office/drawing/2014/main" id="{BD193F3B-3ECF-4DC0-9050-17DE155F4696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92" name="Freeform 208">
                <a:extLst>
                  <a:ext uri="{FF2B5EF4-FFF2-40B4-BE49-F238E27FC236}">
                    <a16:creationId xmlns:a16="http://schemas.microsoft.com/office/drawing/2014/main" id="{D301025C-9705-4320-B426-680A0B3A13B5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3" name="Group 4">
            <a:extLst>
              <a:ext uri="{FF2B5EF4-FFF2-40B4-BE49-F238E27FC236}">
                <a16:creationId xmlns:a16="http://schemas.microsoft.com/office/drawing/2014/main" id="{DC404E3E-4971-483E-915A-E7FF860A39D6}"/>
              </a:ext>
            </a:extLst>
          </p:cNvPr>
          <p:cNvGrpSpPr/>
          <p:nvPr>
            <p:custDataLst>
              <p:tags r:id="rId53"/>
            </p:custDataLst>
          </p:nvPr>
        </p:nvGrpSpPr>
        <p:grpSpPr>
          <a:xfrm>
            <a:off x="5426226" y="5111348"/>
            <a:ext cx="917073" cy="561235"/>
            <a:chOff x="3980133" y="2945016"/>
            <a:chExt cx="917073" cy="561235"/>
          </a:xfrm>
        </p:grpSpPr>
        <p:sp>
          <p:nvSpPr>
            <p:cNvPr id="494" name="Rounded Rectangle 120">
              <a:extLst>
                <a:ext uri="{FF2B5EF4-FFF2-40B4-BE49-F238E27FC236}">
                  <a16:creationId xmlns:a16="http://schemas.microsoft.com/office/drawing/2014/main" id="{89B50E65-8456-413F-9DD6-453CC301A805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5" name="Group 162">
              <a:extLst>
                <a:ext uri="{FF2B5EF4-FFF2-40B4-BE49-F238E27FC236}">
                  <a16:creationId xmlns:a16="http://schemas.microsoft.com/office/drawing/2014/main" id="{D615A7DD-5AE1-4B64-9C36-52B9640D1ED9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96" name="Oval 181">
                <a:extLst>
                  <a:ext uri="{FF2B5EF4-FFF2-40B4-BE49-F238E27FC236}">
                    <a16:creationId xmlns:a16="http://schemas.microsoft.com/office/drawing/2014/main" id="{53096FC7-0AA3-4BD7-AF73-56F15D143603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Freeform 159">
                <a:extLst>
                  <a:ext uri="{FF2B5EF4-FFF2-40B4-BE49-F238E27FC236}">
                    <a16:creationId xmlns:a16="http://schemas.microsoft.com/office/drawing/2014/main" id="{73015ECB-12E0-45B1-BD9D-D4AD20C8899D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98" name="Freeform 161">
                <a:extLst>
                  <a:ext uri="{FF2B5EF4-FFF2-40B4-BE49-F238E27FC236}">
                    <a16:creationId xmlns:a16="http://schemas.microsoft.com/office/drawing/2014/main" id="{AA2F752C-20D9-4CFF-96D2-920CBE734C02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9" name="Group 4">
            <a:extLst>
              <a:ext uri="{FF2B5EF4-FFF2-40B4-BE49-F238E27FC236}">
                <a16:creationId xmlns:a16="http://schemas.microsoft.com/office/drawing/2014/main" id="{25DA4FC5-032F-436A-9387-3E3EF62864EF}"/>
              </a:ext>
            </a:extLst>
          </p:cNvPr>
          <p:cNvGrpSpPr/>
          <p:nvPr>
            <p:custDataLst>
              <p:tags r:id="rId54"/>
            </p:custDataLst>
          </p:nvPr>
        </p:nvGrpSpPr>
        <p:grpSpPr>
          <a:xfrm>
            <a:off x="7377048" y="5112458"/>
            <a:ext cx="917073" cy="561235"/>
            <a:chOff x="3980133" y="2945016"/>
            <a:chExt cx="917073" cy="561235"/>
          </a:xfrm>
        </p:grpSpPr>
        <p:sp>
          <p:nvSpPr>
            <p:cNvPr id="500" name="Rounded Rectangle 120">
              <a:extLst>
                <a:ext uri="{FF2B5EF4-FFF2-40B4-BE49-F238E27FC236}">
                  <a16:creationId xmlns:a16="http://schemas.microsoft.com/office/drawing/2014/main" id="{CBB4308A-2D17-46DC-93B7-34653D0329AE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1" name="Group 162">
              <a:extLst>
                <a:ext uri="{FF2B5EF4-FFF2-40B4-BE49-F238E27FC236}">
                  <a16:creationId xmlns:a16="http://schemas.microsoft.com/office/drawing/2014/main" id="{586DA912-40C8-4267-BFAF-6C7F4790D59F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02" name="Oval 181">
                <a:extLst>
                  <a:ext uri="{FF2B5EF4-FFF2-40B4-BE49-F238E27FC236}">
                    <a16:creationId xmlns:a16="http://schemas.microsoft.com/office/drawing/2014/main" id="{543D9F6E-1950-49D2-9736-6CE65034088F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Freeform 159">
                <a:extLst>
                  <a:ext uri="{FF2B5EF4-FFF2-40B4-BE49-F238E27FC236}">
                    <a16:creationId xmlns:a16="http://schemas.microsoft.com/office/drawing/2014/main" id="{3E964796-142D-4485-ADB9-F8EDD8B2156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4" name="Freeform 161">
                <a:extLst>
                  <a:ext uri="{FF2B5EF4-FFF2-40B4-BE49-F238E27FC236}">
                    <a16:creationId xmlns:a16="http://schemas.microsoft.com/office/drawing/2014/main" id="{EF423D21-9EAF-4BD7-A395-CE35F5B856AD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5" name="Group 4">
            <a:extLst>
              <a:ext uri="{FF2B5EF4-FFF2-40B4-BE49-F238E27FC236}">
                <a16:creationId xmlns:a16="http://schemas.microsoft.com/office/drawing/2014/main" id="{95700AE1-33A7-49CA-BBC2-DDEF87F2009B}"/>
              </a:ext>
            </a:extLst>
          </p:cNvPr>
          <p:cNvGrpSpPr/>
          <p:nvPr>
            <p:custDataLst>
              <p:tags r:id="rId55"/>
            </p:custDataLst>
          </p:nvPr>
        </p:nvGrpSpPr>
        <p:grpSpPr>
          <a:xfrm>
            <a:off x="5428126" y="5724696"/>
            <a:ext cx="917073" cy="561235"/>
            <a:chOff x="3980133" y="2945016"/>
            <a:chExt cx="917073" cy="561235"/>
          </a:xfrm>
        </p:grpSpPr>
        <p:sp>
          <p:nvSpPr>
            <p:cNvPr id="506" name="Rounded Rectangle 120">
              <a:extLst>
                <a:ext uri="{FF2B5EF4-FFF2-40B4-BE49-F238E27FC236}">
                  <a16:creationId xmlns:a16="http://schemas.microsoft.com/office/drawing/2014/main" id="{82E44390-C28B-42D6-99C1-EDE6CC84D61B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7" name="Group 162">
              <a:extLst>
                <a:ext uri="{FF2B5EF4-FFF2-40B4-BE49-F238E27FC236}">
                  <a16:creationId xmlns:a16="http://schemas.microsoft.com/office/drawing/2014/main" id="{2C550DBD-A70A-483D-BDC4-A656496D26B8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08" name="Oval 181">
                <a:extLst>
                  <a:ext uri="{FF2B5EF4-FFF2-40B4-BE49-F238E27FC236}">
                    <a16:creationId xmlns:a16="http://schemas.microsoft.com/office/drawing/2014/main" id="{76974A4E-E22C-4369-AD63-1E820F8AFD36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Freeform 159">
                <a:extLst>
                  <a:ext uri="{FF2B5EF4-FFF2-40B4-BE49-F238E27FC236}">
                    <a16:creationId xmlns:a16="http://schemas.microsoft.com/office/drawing/2014/main" id="{356D367A-F0FD-48B2-8C8E-E930F50D810B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10" name="Freeform 161">
                <a:extLst>
                  <a:ext uri="{FF2B5EF4-FFF2-40B4-BE49-F238E27FC236}">
                    <a16:creationId xmlns:a16="http://schemas.microsoft.com/office/drawing/2014/main" id="{2515BC93-04C3-4160-89C6-C7D9224CE75A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5" name="Espace réservé du contenu 4">
            <a:extLst>
              <a:ext uri="{FF2B5EF4-FFF2-40B4-BE49-F238E27FC236}">
                <a16:creationId xmlns:a16="http://schemas.microsoft.com/office/drawing/2014/main" id="{DA08D901-A9D2-4697-9280-A1A1FA4E264D}"/>
              </a:ext>
            </a:extLst>
          </p:cNvPr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62"/>
          <a:stretch>
            <a:fillRect/>
          </a:stretch>
        </p:blipFill>
        <p:spPr>
          <a:xfrm>
            <a:off x="5528256" y="1658010"/>
            <a:ext cx="753918" cy="779169"/>
          </a:xfrm>
          <a:prstGeom prst="rect">
            <a:avLst/>
          </a:prstGeom>
        </p:spPr>
      </p:pic>
      <p:pic>
        <p:nvPicPr>
          <p:cNvPr id="226" name="Image 225">
            <a:extLst>
              <a:ext uri="{FF2B5EF4-FFF2-40B4-BE49-F238E27FC236}">
                <a16:creationId xmlns:a16="http://schemas.microsoft.com/office/drawing/2014/main" id="{A4BB6E85-D4F1-4B37-A5FA-CB83149FBC7C}"/>
              </a:ext>
            </a:extLst>
          </p:cNvPr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63"/>
          <a:stretch>
            <a:fillRect/>
          </a:stretch>
        </p:blipFill>
        <p:spPr>
          <a:xfrm>
            <a:off x="8532088" y="1640980"/>
            <a:ext cx="591585" cy="760610"/>
          </a:xfrm>
          <a:prstGeom prst="rect">
            <a:avLst/>
          </a:prstGeom>
        </p:spPr>
      </p:pic>
      <p:pic>
        <p:nvPicPr>
          <p:cNvPr id="230" name="Image 229">
            <a:extLst>
              <a:ext uri="{FF2B5EF4-FFF2-40B4-BE49-F238E27FC236}">
                <a16:creationId xmlns:a16="http://schemas.microsoft.com/office/drawing/2014/main" id="{C751B17D-D217-4C33-841E-6E5C149B566D}"/>
              </a:ext>
            </a:extLst>
          </p:cNvPr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6571986" y="1644925"/>
            <a:ext cx="591585" cy="756597"/>
          </a:xfrm>
          <a:prstGeom prst="rect">
            <a:avLst/>
          </a:prstGeom>
        </p:spPr>
      </p:pic>
      <p:pic>
        <p:nvPicPr>
          <p:cNvPr id="231" name="Image 230">
            <a:extLst>
              <a:ext uri="{FF2B5EF4-FFF2-40B4-BE49-F238E27FC236}">
                <a16:creationId xmlns:a16="http://schemas.microsoft.com/office/drawing/2014/main" id="{3064E55D-395A-4A36-B950-A950A3D7E8F2}"/>
              </a:ext>
            </a:extLst>
          </p:cNvPr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65"/>
          <a:stretch>
            <a:fillRect/>
          </a:stretch>
        </p:blipFill>
        <p:spPr>
          <a:xfrm>
            <a:off x="7524534" y="1631977"/>
            <a:ext cx="594360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des services de stockage AZURE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6543F56-E3AA-4080-A2F5-A93B2468E6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73083" y="2447731"/>
            <a:ext cx="9097564" cy="3286449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95000"/>
                </a:schemeClr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191" name="Group 240">
            <a:extLst>
              <a:ext uri="{FF2B5EF4-FFF2-40B4-BE49-F238E27FC236}">
                <a16:creationId xmlns:a16="http://schemas.microsoft.com/office/drawing/2014/main" id="{9BF1A85C-A773-462A-ABDD-361BBF1BF21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78005" y="2465118"/>
            <a:ext cx="5065390" cy="798246"/>
            <a:chOff x="316785" y="902043"/>
            <a:chExt cx="3596408" cy="798246"/>
          </a:xfrm>
        </p:grpSpPr>
        <p:sp>
          <p:nvSpPr>
            <p:cNvPr id="350" name="Rounded Rectangle 105">
              <a:extLst>
                <a:ext uri="{FF2B5EF4-FFF2-40B4-BE49-F238E27FC236}">
                  <a16:creationId xmlns:a16="http://schemas.microsoft.com/office/drawing/2014/main" id="{9F781DC3-FBA8-4817-87ED-EA4DFE25A4F6}"/>
                </a:ext>
              </a:extLst>
            </p:cNvPr>
            <p:cNvSpPr/>
            <p:nvPr/>
          </p:nvSpPr>
          <p:spPr>
            <a:xfrm>
              <a:off x="316785" y="902043"/>
              <a:ext cx="3596408" cy="798246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ln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123">
              <a:extLst>
                <a:ext uri="{FF2B5EF4-FFF2-40B4-BE49-F238E27FC236}">
                  <a16:creationId xmlns:a16="http://schemas.microsoft.com/office/drawing/2014/main" id="{3DE798C5-0DE1-4FE9-A74C-8E0D904A80D2}"/>
                </a:ext>
              </a:extLst>
            </p:cNvPr>
            <p:cNvSpPr txBox="1"/>
            <p:nvPr/>
          </p:nvSpPr>
          <p:spPr>
            <a:xfrm>
              <a:off x="515152" y="1061433"/>
              <a:ext cx="3296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Adobe Arabic" pitchFamily="18" charset="-78"/>
                  <a:cs typeface="Adobe Arabic" pitchFamily="18" charset="-78"/>
                </a:rPr>
                <a:t>Axe de comparaison</a:t>
              </a:r>
              <a:endParaRPr lang="en-US" sz="2400" b="1" dirty="0">
                <a:latin typeface="Adobe Arabic" pitchFamily="18" charset="-78"/>
                <a:cs typeface="Adobe Arabic" pitchFamily="18" charset="-78"/>
              </a:endParaRPr>
            </a:p>
          </p:txBody>
        </p:sp>
      </p:grpSp>
      <p:grpSp>
        <p:nvGrpSpPr>
          <p:cNvPr id="192" name="Group 23">
            <a:extLst>
              <a:ext uri="{FF2B5EF4-FFF2-40B4-BE49-F238E27FC236}">
                <a16:creationId xmlns:a16="http://schemas.microsoft.com/office/drawing/2014/main" id="{FA9F784D-C233-45BF-85AD-C9924DE9BA7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73320" y="3305779"/>
            <a:ext cx="5070293" cy="557910"/>
            <a:chOff x="313522" y="1742704"/>
            <a:chExt cx="3599889" cy="557910"/>
          </a:xfrm>
        </p:grpSpPr>
        <p:sp>
          <p:nvSpPr>
            <p:cNvPr id="348" name="Rounded Rectangle 104">
              <a:extLst>
                <a:ext uri="{FF2B5EF4-FFF2-40B4-BE49-F238E27FC236}">
                  <a16:creationId xmlns:a16="http://schemas.microsoft.com/office/drawing/2014/main" id="{7BAA9056-F847-4159-8B41-198AC7575C69}"/>
                </a:ext>
              </a:extLst>
            </p:cNvPr>
            <p:cNvSpPr/>
            <p:nvPr/>
          </p:nvSpPr>
          <p:spPr>
            <a:xfrm>
              <a:off x="313522" y="1742704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TextBox 124">
              <a:extLst>
                <a:ext uri="{FF2B5EF4-FFF2-40B4-BE49-F238E27FC236}">
                  <a16:creationId xmlns:a16="http://schemas.microsoft.com/office/drawing/2014/main" id="{4D323D89-C744-484A-A26E-1718B755B003}"/>
                </a:ext>
              </a:extLst>
            </p:cNvPr>
            <p:cNvSpPr txBox="1"/>
            <p:nvPr/>
          </p:nvSpPr>
          <p:spPr>
            <a:xfrm>
              <a:off x="528027" y="186529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Soulevez et déplacez des fichiers vers le cloud</a:t>
              </a:r>
            </a:p>
          </p:txBody>
        </p:sp>
      </p:grpSp>
      <p:grpSp>
        <p:nvGrpSpPr>
          <p:cNvPr id="193" name="Group 24">
            <a:extLst>
              <a:ext uri="{FF2B5EF4-FFF2-40B4-BE49-F238E27FC236}">
                <a16:creationId xmlns:a16="http://schemas.microsoft.com/office/drawing/2014/main" id="{A4EB0554-18A3-4FAB-94FC-6B44B080E62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73538" y="3907766"/>
            <a:ext cx="5070293" cy="557910"/>
            <a:chOff x="313740" y="2344691"/>
            <a:chExt cx="3599889" cy="557910"/>
          </a:xfrm>
        </p:grpSpPr>
        <p:sp>
          <p:nvSpPr>
            <p:cNvPr id="346" name="Rounded Rectangle 111">
              <a:extLst>
                <a:ext uri="{FF2B5EF4-FFF2-40B4-BE49-F238E27FC236}">
                  <a16:creationId xmlns:a16="http://schemas.microsoft.com/office/drawing/2014/main" id="{6F08B2D6-5091-4645-B00E-A7BDB050EC1D}"/>
                </a:ext>
              </a:extLst>
            </p:cNvPr>
            <p:cNvSpPr/>
            <p:nvPr/>
          </p:nvSpPr>
          <p:spPr>
            <a:xfrm>
              <a:off x="313740" y="2344691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TextBox 128">
              <a:extLst>
                <a:ext uri="{FF2B5EF4-FFF2-40B4-BE49-F238E27FC236}">
                  <a16:creationId xmlns:a16="http://schemas.microsoft.com/office/drawing/2014/main" id="{76A3B2D9-72FD-4D52-BA09-8D779C0EC5D5}"/>
                </a:ext>
              </a:extLst>
            </p:cNvPr>
            <p:cNvSpPr txBox="1"/>
            <p:nvPr/>
          </p:nvSpPr>
          <p:spPr>
            <a:xfrm>
              <a:off x="528027" y="2471221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Soulevez et déplacez les applications vers le cloud</a:t>
              </a:r>
            </a:p>
          </p:txBody>
        </p:sp>
      </p:grpSp>
      <p:grpSp>
        <p:nvGrpSpPr>
          <p:cNvPr id="194" name="Group 25">
            <a:extLst>
              <a:ext uri="{FF2B5EF4-FFF2-40B4-BE49-F238E27FC236}">
                <a16:creationId xmlns:a16="http://schemas.microsoft.com/office/drawing/2014/main" id="{E39ED386-44ED-468C-ACB1-F290609F8691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273756" y="4509753"/>
            <a:ext cx="5070293" cy="557910"/>
            <a:chOff x="313958" y="2946678"/>
            <a:chExt cx="3599889" cy="557910"/>
          </a:xfrm>
        </p:grpSpPr>
        <p:sp>
          <p:nvSpPr>
            <p:cNvPr id="344" name="Rounded Rectangle 119">
              <a:extLst>
                <a:ext uri="{FF2B5EF4-FFF2-40B4-BE49-F238E27FC236}">
                  <a16:creationId xmlns:a16="http://schemas.microsoft.com/office/drawing/2014/main" id="{BB315EE1-FB38-403F-A345-C09C68F62AC6}"/>
                </a:ext>
              </a:extLst>
            </p:cNvPr>
            <p:cNvSpPr/>
            <p:nvPr/>
          </p:nvSpPr>
          <p:spPr>
            <a:xfrm>
              <a:off x="313958" y="2946678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TextBox 129">
              <a:extLst>
                <a:ext uri="{FF2B5EF4-FFF2-40B4-BE49-F238E27FC236}">
                  <a16:creationId xmlns:a16="http://schemas.microsoft.com/office/drawing/2014/main" id="{EAD9F7C5-5956-4748-A412-94EB33176073}"/>
                </a:ext>
              </a:extLst>
            </p:cNvPr>
            <p:cNvSpPr txBox="1"/>
            <p:nvPr/>
          </p:nvSpPr>
          <p:spPr>
            <a:xfrm>
              <a:off x="528027" y="307714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Stocker (de grandes) données non structurées</a:t>
              </a:r>
            </a:p>
          </p:txBody>
        </p:sp>
      </p:grpSp>
      <p:grpSp>
        <p:nvGrpSpPr>
          <p:cNvPr id="195" name="Group 26">
            <a:extLst>
              <a:ext uri="{FF2B5EF4-FFF2-40B4-BE49-F238E27FC236}">
                <a16:creationId xmlns:a16="http://schemas.microsoft.com/office/drawing/2014/main" id="{AC3A46C2-831A-4E47-BF46-42926870EAF7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273974" y="5111740"/>
            <a:ext cx="5070293" cy="557910"/>
            <a:chOff x="314176" y="3548665"/>
            <a:chExt cx="3599889" cy="557910"/>
          </a:xfrm>
        </p:grpSpPr>
        <p:sp>
          <p:nvSpPr>
            <p:cNvPr id="342" name="Rounded Rectangle 126">
              <a:extLst>
                <a:ext uri="{FF2B5EF4-FFF2-40B4-BE49-F238E27FC236}">
                  <a16:creationId xmlns:a16="http://schemas.microsoft.com/office/drawing/2014/main" id="{E9A93829-8352-448F-80AB-B398881555B3}"/>
                </a:ext>
              </a:extLst>
            </p:cNvPr>
            <p:cNvSpPr/>
            <p:nvPr/>
          </p:nvSpPr>
          <p:spPr>
            <a:xfrm>
              <a:off x="314176" y="3548665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TextBox 130">
              <a:extLst>
                <a:ext uri="{FF2B5EF4-FFF2-40B4-BE49-F238E27FC236}">
                  <a16:creationId xmlns:a16="http://schemas.microsoft.com/office/drawing/2014/main" id="{D74CD6A5-CF73-4BC5-919E-B75A78BE3415}"/>
                </a:ext>
              </a:extLst>
            </p:cNvPr>
            <p:cNvSpPr txBox="1"/>
            <p:nvPr/>
          </p:nvSpPr>
          <p:spPr>
            <a:xfrm>
              <a:off x="528027" y="3683071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Stocker (petit) données semi-structurées</a:t>
              </a:r>
            </a:p>
          </p:txBody>
        </p:sp>
      </p:grpSp>
      <p:grpSp>
        <p:nvGrpSpPr>
          <p:cNvPr id="197" name="Group 241">
            <a:extLst>
              <a:ext uri="{FF2B5EF4-FFF2-40B4-BE49-F238E27FC236}">
                <a16:creationId xmlns:a16="http://schemas.microsoft.com/office/drawing/2014/main" id="{E4BC62FA-5CD9-4E81-ABA4-BF6D699487A6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399699" y="2465118"/>
            <a:ext cx="917073" cy="798246"/>
            <a:chOff x="3969497" y="902043"/>
            <a:chExt cx="917073" cy="798246"/>
          </a:xfrm>
        </p:grpSpPr>
        <p:sp>
          <p:nvSpPr>
            <p:cNvPr id="338" name="Rounded Rectangle 3">
              <a:extLst>
                <a:ext uri="{FF2B5EF4-FFF2-40B4-BE49-F238E27FC236}">
                  <a16:creationId xmlns:a16="http://schemas.microsoft.com/office/drawing/2014/main" id="{7CC07EBE-D846-4677-9227-C5CE8D5474A4}"/>
                </a:ext>
              </a:extLst>
            </p:cNvPr>
            <p:cNvSpPr/>
            <p:nvPr/>
          </p:nvSpPr>
          <p:spPr>
            <a:xfrm>
              <a:off x="3969497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138">
              <a:extLst>
                <a:ext uri="{FF2B5EF4-FFF2-40B4-BE49-F238E27FC236}">
                  <a16:creationId xmlns:a16="http://schemas.microsoft.com/office/drawing/2014/main" id="{4CF9D0DC-49A4-4A06-A4CC-32A142BDA8B9}"/>
                </a:ext>
              </a:extLst>
            </p:cNvPr>
            <p:cNvSpPr txBox="1"/>
            <p:nvPr/>
          </p:nvSpPr>
          <p:spPr>
            <a:xfrm>
              <a:off x="4004094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cs typeface="Adobe Arabic" pitchFamily="18" charset="-78"/>
                </a:rPr>
                <a:t>Fichier</a:t>
              </a:r>
              <a:endParaRPr lang="en-US" b="1" dirty="0">
                <a:cs typeface="Adobe Arabic" pitchFamily="18" charset="-78"/>
              </a:endParaRPr>
            </a:p>
          </p:txBody>
        </p:sp>
      </p:grpSp>
      <p:grpSp>
        <p:nvGrpSpPr>
          <p:cNvPr id="198" name="Group 242">
            <a:extLst>
              <a:ext uri="{FF2B5EF4-FFF2-40B4-BE49-F238E27FC236}">
                <a16:creationId xmlns:a16="http://schemas.microsoft.com/office/drawing/2014/main" id="{DB8DD25F-D455-4E02-B0C9-B82634E4C55B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6361078" y="2465118"/>
            <a:ext cx="975021" cy="798246"/>
            <a:chOff x="4930876" y="902043"/>
            <a:chExt cx="975021" cy="798246"/>
          </a:xfrm>
        </p:grpSpPr>
        <p:sp>
          <p:nvSpPr>
            <p:cNvPr id="336" name="Rounded Rectangle 139">
              <a:extLst>
                <a:ext uri="{FF2B5EF4-FFF2-40B4-BE49-F238E27FC236}">
                  <a16:creationId xmlns:a16="http://schemas.microsoft.com/office/drawing/2014/main" id="{E6452283-A831-4428-9333-79A0B402C118}"/>
                </a:ext>
              </a:extLst>
            </p:cNvPr>
            <p:cNvSpPr/>
            <p:nvPr/>
          </p:nvSpPr>
          <p:spPr>
            <a:xfrm>
              <a:off x="495880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TextBox 142">
              <a:extLst>
                <a:ext uri="{FF2B5EF4-FFF2-40B4-BE49-F238E27FC236}">
                  <a16:creationId xmlns:a16="http://schemas.microsoft.com/office/drawing/2014/main" id="{2A3651BC-B346-4D66-9FBD-3EDA8BBB73CE}"/>
                </a:ext>
              </a:extLst>
            </p:cNvPr>
            <p:cNvSpPr txBox="1"/>
            <p:nvPr/>
          </p:nvSpPr>
          <p:spPr>
            <a:xfrm>
              <a:off x="4930876" y="1070334"/>
              <a:ext cx="975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Blob</a:t>
              </a:r>
            </a:p>
          </p:txBody>
        </p:sp>
      </p:grpSp>
      <p:grpSp>
        <p:nvGrpSpPr>
          <p:cNvPr id="199" name="Group 243">
            <a:extLst>
              <a:ext uri="{FF2B5EF4-FFF2-40B4-BE49-F238E27FC236}">
                <a16:creationId xmlns:a16="http://schemas.microsoft.com/office/drawing/2014/main" id="{6360D784-5E74-4FF4-8E71-2CD8D4C98AF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7376792" y="2465118"/>
            <a:ext cx="917073" cy="798246"/>
            <a:chOff x="5946590" y="902043"/>
            <a:chExt cx="917073" cy="798246"/>
          </a:xfrm>
        </p:grpSpPr>
        <p:sp>
          <p:nvSpPr>
            <p:cNvPr id="334" name="Rounded Rectangle 211">
              <a:extLst>
                <a:ext uri="{FF2B5EF4-FFF2-40B4-BE49-F238E27FC236}">
                  <a16:creationId xmlns:a16="http://schemas.microsoft.com/office/drawing/2014/main" id="{2576D00A-49DE-4F4B-AB20-F41CA88EB330}"/>
                </a:ext>
              </a:extLst>
            </p:cNvPr>
            <p:cNvSpPr/>
            <p:nvPr/>
          </p:nvSpPr>
          <p:spPr>
            <a:xfrm>
              <a:off x="594659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TextBox 143">
              <a:extLst>
                <a:ext uri="{FF2B5EF4-FFF2-40B4-BE49-F238E27FC236}">
                  <a16:creationId xmlns:a16="http://schemas.microsoft.com/office/drawing/2014/main" id="{EB3DB631-F6F8-4AA0-8EC0-89D4D353DC3E}"/>
                </a:ext>
              </a:extLst>
            </p:cNvPr>
            <p:cNvSpPr txBox="1"/>
            <p:nvPr/>
          </p:nvSpPr>
          <p:spPr>
            <a:xfrm>
              <a:off x="598118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Table</a:t>
              </a:r>
            </a:p>
          </p:txBody>
        </p:sp>
      </p:grpSp>
      <p:grpSp>
        <p:nvGrpSpPr>
          <p:cNvPr id="200" name="Group 244">
            <a:extLst>
              <a:ext uri="{FF2B5EF4-FFF2-40B4-BE49-F238E27FC236}">
                <a16:creationId xmlns:a16="http://schemas.microsoft.com/office/drawing/2014/main" id="{BBB3FB37-DE07-424B-BA36-79C404AF2767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8360282" y="2465118"/>
            <a:ext cx="917073" cy="798246"/>
            <a:chOff x="6930080" y="902043"/>
            <a:chExt cx="917073" cy="798246"/>
          </a:xfrm>
        </p:grpSpPr>
        <p:sp>
          <p:nvSpPr>
            <p:cNvPr id="332" name="Rounded Rectangle 220">
              <a:extLst>
                <a:ext uri="{FF2B5EF4-FFF2-40B4-BE49-F238E27FC236}">
                  <a16:creationId xmlns:a16="http://schemas.microsoft.com/office/drawing/2014/main" id="{FCDC2E14-708C-4875-87CD-B1D3025D4CF0}"/>
                </a:ext>
              </a:extLst>
            </p:cNvPr>
            <p:cNvSpPr/>
            <p:nvPr/>
          </p:nvSpPr>
          <p:spPr>
            <a:xfrm>
              <a:off x="693008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TextBox 144">
              <a:extLst>
                <a:ext uri="{FF2B5EF4-FFF2-40B4-BE49-F238E27FC236}">
                  <a16:creationId xmlns:a16="http://schemas.microsoft.com/office/drawing/2014/main" id="{20DE9D54-9F21-49D5-8FEA-EA13A634052D}"/>
                </a:ext>
              </a:extLst>
            </p:cNvPr>
            <p:cNvSpPr txBox="1"/>
            <p:nvPr/>
          </p:nvSpPr>
          <p:spPr>
            <a:xfrm>
              <a:off x="696467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Disk</a:t>
              </a:r>
            </a:p>
          </p:txBody>
        </p:sp>
      </p:grpSp>
      <p:grpSp>
        <p:nvGrpSpPr>
          <p:cNvPr id="202" name="Group 4">
            <a:extLst>
              <a:ext uri="{FF2B5EF4-FFF2-40B4-BE49-F238E27FC236}">
                <a16:creationId xmlns:a16="http://schemas.microsoft.com/office/drawing/2014/main" id="{A2AAC664-4C35-4431-BC02-93A722B2985C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6373362" y="4500476"/>
            <a:ext cx="917073" cy="561235"/>
            <a:chOff x="3980133" y="2945016"/>
            <a:chExt cx="917073" cy="561235"/>
          </a:xfrm>
        </p:grpSpPr>
        <p:sp>
          <p:nvSpPr>
            <p:cNvPr id="325" name="Rounded Rectangle 120">
              <a:extLst>
                <a:ext uri="{FF2B5EF4-FFF2-40B4-BE49-F238E27FC236}">
                  <a16:creationId xmlns:a16="http://schemas.microsoft.com/office/drawing/2014/main" id="{CE3EA267-5335-4A45-8AC2-9F0999CE2C0B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6" name="Group 162">
              <a:extLst>
                <a:ext uri="{FF2B5EF4-FFF2-40B4-BE49-F238E27FC236}">
                  <a16:creationId xmlns:a16="http://schemas.microsoft.com/office/drawing/2014/main" id="{07C22D3B-EC5B-4367-A737-AF1A5C5ADA92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27" name="Oval 181">
                <a:extLst>
                  <a:ext uri="{FF2B5EF4-FFF2-40B4-BE49-F238E27FC236}">
                    <a16:creationId xmlns:a16="http://schemas.microsoft.com/office/drawing/2014/main" id="{FF34BE12-7A69-4DA5-AF7C-F8BBEE2A821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Freeform 159">
                <a:extLst>
                  <a:ext uri="{FF2B5EF4-FFF2-40B4-BE49-F238E27FC236}">
                    <a16:creationId xmlns:a16="http://schemas.microsoft.com/office/drawing/2014/main" id="{389E858B-9C31-47DA-AB87-5F414567FDBF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9" name="Freeform 161">
                <a:extLst>
                  <a:ext uri="{FF2B5EF4-FFF2-40B4-BE49-F238E27FC236}">
                    <a16:creationId xmlns:a16="http://schemas.microsoft.com/office/drawing/2014/main" id="{8873193F-BE56-4FCC-8916-B2DD13C8A943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4" name="Group 2">
            <a:extLst>
              <a:ext uri="{FF2B5EF4-FFF2-40B4-BE49-F238E27FC236}">
                <a16:creationId xmlns:a16="http://schemas.microsoft.com/office/drawing/2014/main" id="{E88A52F0-ECEF-4D1E-9151-1C1474AAB741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5410161" y="3906104"/>
            <a:ext cx="917073" cy="561235"/>
            <a:chOff x="3979959" y="2343029"/>
            <a:chExt cx="917073" cy="561235"/>
          </a:xfrm>
        </p:grpSpPr>
        <p:sp>
          <p:nvSpPr>
            <p:cNvPr id="315" name="Rounded Rectangle 112">
              <a:extLst>
                <a:ext uri="{FF2B5EF4-FFF2-40B4-BE49-F238E27FC236}">
                  <a16:creationId xmlns:a16="http://schemas.microsoft.com/office/drawing/2014/main" id="{F94B65FC-54D4-4B83-ACA5-7AD837E8C4BA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6" name="Group 177">
              <a:extLst>
                <a:ext uri="{FF2B5EF4-FFF2-40B4-BE49-F238E27FC236}">
                  <a16:creationId xmlns:a16="http://schemas.microsoft.com/office/drawing/2014/main" id="{8DB61C36-2338-435C-AB32-DA9A4F72023E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17" name="Oval 178">
                <a:extLst>
                  <a:ext uri="{FF2B5EF4-FFF2-40B4-BE49-F238E27FC236}">
                    <a16:creationId xmlns:a16="http://schemas.microsoft.com/office/drawing/2014/main" id="{B8A0951F-5521-47CC-A3C0-89EBBFB043C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Multiply 179">
                <a:extLst>
                  <a:ext uri="{FF2B5EF4-FFF2-40B4-BE49-F238E27FC236}">
                    <a16:creationId xmlns:a16="http://schemas.microsoft.com/office/drawing/2014/main" id="{E82B0534-765B-4A3C-B1C5-732BD7FB8783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19" name="Freeform 180">
                <a:extLst>
                  <a:ext uri="{FF2B5EF4-FFF2-40B4-BE49-F238E27FC236}">
                    <a16:creationId xmlns:a16="http://schemas.microsoft.com/office/drawing/2014/main" id="{2CDD5601-94FA-48F6-8F7F-2A60CDB9872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4" name="Group 15">
            <a:extLst>
              <a:ext uri="{FF2B5EF4-FFF2-40B4-BE49-F238E27FC236}">
                <a16:creationId xmlns:a16="http://schemas.microsoft.com/office/drawing/2014/main" id="{8B1A9B1A-B3A2-4ABC-872C-CFEE13BB852F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7376967" y="3906104"/>
            <a:ext cx="917073" cy="561235"/>
            <a:chOff x="5946765" y="2343029"/>
            <a:chExt cx="917073" cy="561235"/>
          </a:xfrm>
        </p:grpSpPr>
        <p:sp>
          <p:nvSpPr>
            <p:cNvPr id="272" name="Rounded Rectangle 213">
              <a:extLst>
                <a:ext uri="{FF2B5EF4-FFF2-40B4-BE49-F238E27FC236}">
                  <a16:creationId xmlns:a16="http://schemas.microsoft.com/office/drawing/2014/main" id="{744E19A2-7CCD-4A64-8128-0E5422911C7B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3" name="Group 323">
              <a:extLst>
                <a:ext uri="{FF2B5EF4-FFF2-40B4-BE49-F238E27FC236}">
                  <a16:creationId xmlns:a16="http://schemas.microsoft.com/office/drawing/2014/main" id="{825106EE-618A-4A82-B3DA-0CCFC8759580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4" name="Oval 324">
                <a:extLst>
                  <a:ext uri="{FF2B5EF4-FFF2-40B4-BE49-F238E27FC236}">
                    <a16:creationId xmlns:a16="http://schemas.microsoft.com/office/drawing/2014/main" id="{F584C194-A526-4DDA-A46C-5EBED3E4DC8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Multiply 325">
                <a:extLst>
                  <a:ext uri="{FF2B5EF4-FFF2-40B4-BE49-F238E27FC236}">
                    <a16:creationId xmlns:a16="http://schemas.microsoft.com/office/drawing/2014/main" id="{DA971E35-B09D-4E51-896E-D53CBD4A7BAD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6" name="Freeform 326">
                <a:extLst>
                  <a:ext uri="{FF2B5EF4-FFF2-40B4-BE49-F238E27FC236}">
                    <a16:creationId xmlns:a16="http://schemas.microsoft.com/office/drawing/2014/main" id="{6B30AA2A-D957-44CB-BBBC-5E0FA224E00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8" name="Group 4">
            <a:extLst>
              <a:ext uri="{FF2B5EF4-FFF2-40B4-BE49-F238E27FC236}">
                <a16:creationId xmlns:a16="http://schemas.microsoft.com/office/drawing/2014/main" id="{3E6AE51D-6606-4E80-8B48-03390C8244AD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5407591" y="3307934"/>
            <a:ext cx="917073" cy="561235"/>
            <a:chOff x="3980133" y="2945016"/>
            <a:chExt cx="917073" cy="561235"/>
          </a:xfrm>
        </p:grpSpPr>
        <p:sp>
          <p:nvSpPr>
            <p:cNvPr id="359" name="Rounded Rectangle 120">
              <a:extLst>
                <a:ext uri="{FF2B5EF4-FFF2-40B4-BE49-F238E27FC236}">
                  <a16:creationId xmlns:a16="http://schemas.microsoft.com/office/drawing/2014/main" id="{5BDC3573-8AAA-43E0-A640-2EC82CAD02D9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0" name="Group 162">
              <a:extLst>
                <a:ext uri="{FF2B5EF4-FFF2-40B4-BE49-F238E27FC236}">
                  <a16:creationId xmlns:a16="http://schemas.microsoft.com/office/drawing/2014/main" id="{8B4FF796-65E5-4538-B12D-A83803E50632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1" name="Oval 181">
                <a:extLst>
                  <a:ext uri="{FF2B5EF4-FFF2-40B4-BE49-F238E27FC236}">
                    <a16:creationId xmlns:a16="http://schemas.microsoft.com/office/drawing/2014/main" id="{303044BE-A5B4-4551-B8B9-325C1EE9DDE8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Freeform 159">
                <a:extLst>
                  <a:ext uri="{FF2B5EF4-FFF2-40B4-BE49-F238E27FC236}">
                    <a16:creationId xmlns:a16="http://schemas.microsoft.com/office/drawing/2014/main" id="{09C9E0D5-FD98-4199-8B3D-AD2C6CA6969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3" name="Freeform 161">
                <a:extLst>
                  <a:ext uri="{FF2B5EF4-FFF2-40B4-BE49-F238E27FC236}">
                    <a16:creationId xmlns:a16="http://schemas.microsoft.com/office/drawing/2014/main" id="{F62906BC-776C-4720-B08D-091672C12EA0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3" name="Group 2">
            <a:extLst>
              <a:ext uri="{FF2B5EF4-FFF2-40B4-BE49-F238E27FC236}">
                <a16:creationId xmlns:a16="http://schemas.microsoft.com/office/drawing/2014/main" id="{D3A4FB3B-240D-4335-999C-9EFF3261170C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6401732" y="3907766"/>
            <a:ext cx="917073" cy="561235"/>
            <a:chOff x="3979959" y="2343029"/>
            <a:chExt cx="917073" cy="561235"/>
          </a:xfrm>
        </p:grpSpPr>
        <p:sp>
          <p:nvSpPr>
            <p:cNvPr id="404" name="Rounded Rectangle 112">
              <a:extLst>
                <a:ext uri="{FF2B5EF4-FFF2-40B4-BE49-F238E27FC236}">
                  <a16:creationId xmlns:a16="http://schemas.microsoft.com/office/drawing/2014/main" id="{00F074E0-ABA6-43AA-A114-00EDF0EC2C6F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5" name="Group 177">
              <a:extLst>
                <a:ext uri="{FF2B5EF4-FFF2-40B4-BE49-F238E27FC236}">
                  <a16:creationId xmlns:a16="http://schemas.microsoft.com/office/drawing/2014/main" id="{A646FF29-E48D-4DB4-9C77-3189786893A6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06" name="Oval 178">
                <a:extLst>
                  <a:ext uri="{FF2B5EF4-FFF2-40B4-BE49-F238E27FC236}">
                    <a16:creationId xmlns:a16="http://schemas.microsoft.com/office/drawing/2014/main" id="{150073CF-3CCE-4D30-B103-DBC33C54750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Multiply 179">
                <a:extLst>
                  <a:ext uri="{FF2B5EF4-FFF2-40B4-BE49-F238E27FC236}">
                    <a16:creationId xmlns:a16="http://schemas.microsoft.com/office/drawing/2014/main" id="{AED88EDE-F23E-44C4-B69C-C376BD618B1F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8" name="Freeform 180">
                <a:extLst>
                  <a:ext uri="{FF2B5EF4-FFF2-40B4-BE49-F238E27FC236}">
                    <a16:creationId xmlns:a16="http://schemas.microsoft.com/office/drawing/2014/main" id="{6D6D328F-EE28-43CB-9793-15CA64B1132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1" name="Group 2">
            <a:extLst>
              <a:ext uri="{FF2B5EF4-FFF2-40B4-BE49-F238E27FC236}">
                <a16:creationId xmlns:a16="http://schemas.microsoft.com/office/drawing/2014/main" id="{E9B26A51-33CB-4E80-851D-C99C4A05A933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7374558" y="4506557"/>
            <a:ext cx="917073" cy="561235"/>
            <a:chOff x="3979959" y="2343029"/>
            <a:chExt cx="917073" cy="561235"/>
          </a:xfrm>
        </p:grpSpPr>
        <p:sp>
          <p:nvSpPr>
            <p:cNvPr id="422" name="Rounded Rectangle 112">
              <a:extLst>
                <a:ext uri="{FF2B5EF4-FFF2-40B4-BE49-F238E27FC236}">
                  <a16:creationId xmlns:a16="http://schemas.microsoft.com/office/drawing/2014/main" id="{B4A79D7E-071E-4924-80D7-C4700711EEC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3" name="Group 177">
              <a:extLst>
                <a:ext uri="{FF2B5EF4-FFF2-40B4-BE49-F238E27FC236}">
                  <a16:creationId xmlns:a16="http://schemas.microsoft.com/office/drawing/2014/main" id="{897C0C55-DD52-4550-93E3-FC58615D3E24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24" name="Oval 178">
                <a:extLst>
                  <a:ext uri="{FF2B5EF4-FFF2-40B4-BE49-F238E27FC236}">
                    <a16:creationId xmlns:a16="http://schemas.microsoft.com/office/drawing/2014/main" id="{5C129929-189F-4CB2-B1C1-CABEF0005144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Multiply 179">
                <a:extLst>
                  <a:ext uri="{FF2B5EF4-FFF2-40B4-BE49-F238E27FC236}">
                    <a16:creationId xmlns:a16="http://schemas.microsoft.com/office/drawing/2014/main" id="{928A2BB6-B6B1-4989-ABB9-879630E963B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6" name="Freeform 180">
                <a:extLst>
                  <a:ext uri="{FF2B5EF4-FFF2-40B4-BE49-F238E27FC236}">
                    <a16:creationId xmlns:a16="http://schemas.microsoft.com/office/drawing/2014/main" id="{6E2D2F2C-A7C6-4FDC-81FC-FD36FF98B9F5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2">
            <a:extLst>
              <a:ext uri="{FF2B5EF4-FFF2-40B4-BE49-F238E27FC236}">
                <a16:creationId xmlns:a16="http://schemas.microsoft.com/office/drawing/2014/main" id="{0CF2405A-CE49-4E2A-95DA-D2890ED142C8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8363924" y="4517428"/>
            <a:ext cx="917073" cy="561235"/>
            <a:chOff x="3979959" y="2343029"/>
            <a:chExt cx="917073" cy="561235"/>
          </a:xfrm>
        </p:grpSpPr>
        <p:sp>
          <p:nvSpPr>
            <p:cNvPr id="428" name="Rounded Rectangle 112">
              <a:extLst>
                <a:ext uri="{FF2B5EF4-FFF2-40B4-BE49-F238E27FC236}">
                  <a16:creationId xmlns:a16="http://schemas.microsoft.com/office/drawing/2014/main" id="{CB99DE21-C973-4133-A5C4-5C831FF9FBF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9" name="Group 177">
              <a:extLst>
                <a:ext uri="{FF2B5EF4-FFF2-40B4-BE49-F238E27FC236}">
                  <a16:creationId xmlns:a16="http://schemas.microsoft.com/office/drawing/2014/main" id="{4B7920BA-647A-4EFE-9FB0-928E7560063A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0" name="Oval 178">
                <a:extLst>
                  <a:ext uri="{FF2B5EF4-FFF2-40B4-BE49-F238E27FC236}">
                    <a16:creationId xmlns:a16="http://schemas.microsoft.com/office/drawing/2014/main" id="{5CAB3FC2-9EBE-4240-BBEE-6A1BA5E680D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Multiply 179">
                <a:extLst>
                  <a:ext uri="{FF2B5EF4-FFF2-40B4-BE49-F238E27FC236}">
                    <a16:creationId xmlns:a16="http://schemas.microsoft.com/office/drawing/2014/main" id="{4072D6F8-EC66-4C9F-A950-64D0A7262B2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2" name="Freeform 180">
                <a:extLst>
                  <a:ext uri="{FF2B5EF4-FFF2-40B4-BE49-F238E27FC236}">
                    <a16:creationId xmlns:a16="http://schemas.microsoft.com/office/drawing/2014/main" id="{887C5F20-FDF1-4D9F-871F-56F616C0880A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9" name="Group 4">
            <a:extLst>
              <a:ext uri="{FF2B5EF4-FFF2-40B4-BE49-F238E27FC236}">
                <a16:creationId xmlns:a16="http://schemas.microsoft.com/office/drawing/2014/main" id="{25DA4FC5-032F-436A-9387-3E3EF62864EF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7377048" y="5112458"/>
            <a:ext cx="917073" cy="561235"/>
            <a:chOff x="3980133" y="2945016"/>
            <a:chExt cx="917073" cy="561235"/>
          </a:xfrm>
        </p:grpSpPr>
        <p:sp>
          <p:nvSpPr>
            <p:cNvPr id="500" name="Rounded Rectangle 120">
              <a:extLst>
                <a:ext uri="{FF2B5EF4-FFF2-40B4-BE49-F238E27FC236}">
                  <a16:creationId xmlns:a16="http://schemas.microsoft.com/office/drawing/2014/main" id="{CBB4308A-2D17-46DC-93B7-34653D0329AE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1" name="Group 162">
              <a:extLst>
                <a:ext uri="{FF2B5EF4-FFF2-40B4-BE49-F238E27FC236}">
                  <a16:creationId xmlns:a16="http://schemas.microsoft.com/office/drawing/2014/main" id="{586DA912-40C8-4267-BFAF-6C7F4790D59F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02" name="Oval 181">
                <a:extLst>
                  <a:ext uri="{FF2B5EF4-FFF2-40B4-BE49-F238E27FC236}">
                    <a16:creationId xmlns:a16="http://schemas.microsoft.com/office/drawing/2014/main" id="{543D9F6E-1950-49D2-9736-6CE65034088F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Freeform 159">
                <a:extLst>
                  <a:ext uri="{FF2B5EF4-FFF2-40B4-BE49-F238E27FC236}">
                    <a16:creationId xmlns:a16="http://schemas.microsoft.com/office/drawing/2014/main" id="{3E964796-142D-4485-ADB9-F8EDD8B2156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4" name="Freeform 161">
                <a:extLst>
                  <a:ext uri="{FF2B5EF4-FFF2-40B4-BE49-F238E27FC236}">
                    <a16:creationId xmlns:a16="http://schemas.microsoft.com/office/drawing/2014/main" id="{EF423D21-9EAF-4BD7-A395-CE35F5B856AD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5" name="Image 224">
            <a:extLst>
              <a:ext uri="{FF2B5EF4-FFF2-40B4-BE49-F238E27FC236}">
                <a16:creationId xmlns:a16="http://schemas.microsoft.com/office/drawing/2014/main" id="{6578B394-3128-465F-89FD-F8C468DA4AE2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5425224" y="1640832"/>
            <a:ext cx="866021" cy="757502"/>
          </a:xfrm>
          <a:prstGeom prst="rect">
            <a:avLst/>
          </a:prstGeom>
        </p:spPr>
      </p:pic>
      <p:pic>
        <p:nvPicPr>
          <p:cNvPr id="226" name="Image 225">
            <a:extLst>
              <a:ext uri="{FF2B5EF4-FFF2-40B4-BE49-F238E27FC236}">
                <a16:creationId xmlns:a16="http://schemas.microsoft.com/office/drawing/2014/main" id="{8A4AED4E-9AE3-4F94-A965-8CE811C77D3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6404030" y="1655717"/>
            <a:ext cx="870687" cy="758952"/>
          </a:xfrm>
          <a:prstGeom prst="rect">
            <a:avLst/>
          </a:prstGeom>
        </p:spPr>
      </p:pic>
      <p:pic>
        <p:nvPicPr>
          <p:cNvPr id="230" name="Image 229">
            <a:extLst>
              <a:ext uri="{FF2B5EF4-FFF2-40B4-BE49-F238E27FC236}">
                <a16:creationId xmlns:a16="http://schemas.microsoft.com/office/drawing/2014/main" id="{86948E89-CAC7-4B78-8B10-B5098FC9720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7438580" y="1659850"/>
            <a:ext cx="879103" cy="758952"/>
          </a:xfrm>
          <a:prstGeom prst="rect">
            <a:avLst/>
          </a:prstGeom>
        </p:spPr>
      </p:pic>
      <p:pic>
        <p:nvPicPr>
          <p:cNvPr id="231" name="Image 230">
            <a:extLst>
              <a:ext uri="{FF2B5EF4-FFF2-40B4-BE49-F238E27FC236}">
                <a16:creationId xmlns:a16="http://schemas.microsoft.com/office/drawing/2014/main" id="{A7C6C2C3-8CF1-48C3-87D9-5E429CB967DE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8449903" y="1677451"/>
            <a:ext cx="732116" cy="761121"/>
          </a:xfrm>
          <a:prstGeom prst="rect">
            <a:avLst/>
          </a:prstGeom>
        </p:spPr>
      </p:pic>
      <p:grpSp>
        <p:nvGrpSpPr>
          <p:cNvPr id="132" name="Group 15">
            <a:extLst>
              <a:ext uri="{FF2B5EF4-FFF2-40B4-BE49-F238E27FC236}">
                <a16:creationId xmlns:a16="http://schemas.microsoft.com/office/drawing/2014/main" id="{0D26237F-78A0-4A5F-8F75-99F6855818B5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7357429" y="3308228"/>
            <a:ext cx="917073" cy="561235"/>
            <a:chOff x="5946765" y="2343029"/>
            <a:chExt cx="917073" cy="561235"/>
          </a:xfrm>
        </p:grpSpPr>
        <p:sp>
          <p:nvSpPr>
            <p:cNvPr id="133" name="Rounded Rectangle 213">
              <a:extLst>
                <a:ext uri="{FF2B5EF4-FFF2-40B4-BE49-F238E27FC236}">
                  <a16:creationId xmlns:a16="http://schemas.microsoft.com/office/drawing/2014/main" id="{97C66279-8E3A-4F13-8340-E96CAF4945E3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323">
              <a:extLst>
                <a:ext uri="{FF2B5EF4-FFF2-40B4-BE49-F238E27FC236}">
                  <a16:creationId xmlns:a16="http://schemas.microsoft.com/office/drawing/2014/main" id="{EF644B45-1851-4729-8C07-810C03B62663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35" name="Oval 324">
                <a:extLst>
                  <a:ext uri="{FF2B5EF4-FFF2-40B4-BE49-F238E27FC236}">
                    <a16:creationId xmlns:a16="http://schemas.microsoft.com/office/drawing/2014/main" id="{A8F0D3E4-0CB9-477E-B896-0E6ED9366124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Multiply 325">
                <a:extLst>
                  <a:ext uri="{FF2B5EF4-FFF2-40B4-BE49-F238E27FC236}">
                    <a16:creationId xmlns:a16="http://schemas.microsoft.com/office/drawing/2014/main" id="{7F6807B4-3F81-40BC-A678-025A76DA4F7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37" name="Freeform 326">
                <a:extLst>
                  <a:ext uri="{FF2B5EF4-FFF2-40B4-BE49-F238E27FC236}">
                    <a16:creationId xmlns:a16="http://schemas.microsoft.com/office/drawing/2014/main" id="{E1FAA2B9-DDE0-4524-AA50-CBAB15190957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2">
            <a:extLst>
              <a:ext uri="{FF2B5EF4-FFF2-40B4-BE49-F238E27FC236}">
                <a16:creationId xmlns:a16="http://schemas.microsoft.com/office/drawing/2014/main" id="{51A203FB-C5A9-45D0-8633-0605B2AD3435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6382194" y="3309890"/>
            <a:ext cx="917073" cy="561235"/>
            <a:chOff x="3979959" y="2343029"/>
            <a:chExt cx="917073" cy="561235"/>
          </a:xfrm>
        </p:grpSpPr>
        <p:sp>
          <p:nvSpPr>
            <p:cNvPr id="139" name="Rounded Rectangle 112">
              <a:extLst>
                <a:ext uri="{FF2B5EF4-FFF2-40B4-BE49-F238E27FC236}">
                  <a16:creationId xmlns:a16="http://schemas.microsoft.com/office/drawing/2014/main" id="{AD7217B1-DE24-4239-B0D2-AE19A607B10E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77">
              <a:extLst>
                <a:ext uri="{FF2B5EF4-FFF2-40B4-BE49-F238E27FC236}">
                  <a16:creationId xmlns:a16="http://schemas.microsoft.com/office/drawing/2014/main" id="{6B3DDFD4-0DC2-45E8-9471-167EFCA67E9F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41" name="Oval 178">
                <a:extLst>
                  <a:ext uri="{FF2B5EF4-FFF2-40B4-BE49-F238E27FC236}">
                    <a16:creationId xmlns:a16="http://schemas.microsoft.com/office/drawing/2014/main" id="{23FDA71F-CF76-4266-ADDE-3AEB25CDF92B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Multiply 179">
                <a:extLst>
                  <a:ext uri="{FF2B5EF4-FFF2-40B4-BE49-F238E27FC236}">
                    <a16:creationId xmlns:a16="http://schemas.microsoft.com/office/drawing/2014/main" id="{7A6F5A66-98B6-4FC2-B4E4-2C96C7478333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3" name="Freeform 180">
                <a:extLst>
                  <a:ext uri="{FF2B5EF4-FFF2-40B4-BE49-F238E27FC236}">
                    <a16:creationId xmlns:a16="http://schemas.microsoft.com/office/drawing/2014/main" id="{9B2BCB43-4EFB-43ED-BA67-0FCF0CFDA8B8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4" name="Group 2">
            <a:extLst>
              <a:ext uri="{FF2B5EF4-FFF2-40B4-BE49-F238E27FC236}">
                <a16:creationId xmlns:a16="http://schemas.microsoft.com/office/drawing/2014/main" id="{A9156118-B72D-4FC2-8E77-5B97630A105C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8337888" y="3308227"/>
            <a:ext cx="917073" cy="561235"/>
            <a:chOff x="3979959" y="2343029"/>
            <a:chExt cx="917073" cy="561235"/>
          </a:xfrm>
        </p:grpSpPr>
        <p:sp>
          <p:nvSpPr>
            <p:cNvPr id="145" name="Rounded Rectangle 112">
              <a:extLst>
                <a:ext uri="{FF2B5EF4-FFF2-40B4-BE49-F238E27FC236}">
                  <a16:creationId xmlns:a16="http://schemas.microsoft.com/office/drawing/2014/main" id="{8A735E53-224E-4C11-8FA9-31434FBE91F8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77">
              <a:extLst>
                <a:ext uri="{FF2B5EF4-FFF2-40B4-BE49-F238E27FC236}">
                  <a16:creationId xmlns:a16="http://schemas.microsoft.com/office/drawing/2014/main" id="{06F8538F-BACF-4DE7-AD7D-5EAA884D73C8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47" name="Oval 178">
                <a:extLst>
                  <a:ext uri="{FF2B5EF4-FFF2-40B4-BE49-F238E27FC236}">
                    <a16:creationId xmlns:a16="http://schemas.microsoft.com/office/drawing/2014/main" id="{567E1CC3-B4A8-4C24-A46F-90CC6A89A3CF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Multiply 179">
                <a:extLst>
                  <a:ext uri="{FF2B5EF4-FFF2-40B4-BE49-F238E27FC236}">
                    <a16:creationId xmlns:a16="http://schemas.microsoft.com/office/drawing/2014/main" id="{8641FAAC-DCD2-42C9-A443-18B14587BF69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9" name="Freeform 180">
                <a:extLst>
                  <a:ext uri="{FF2B5EF4-FFF2-40B4-BE49-F238E27FC236}">
                    <a16:creationId xmlns:a16="http://schemas.microsoft.com/office/drawing/2014/main" id="{35252EF8-A6A6-4E62-AC37-BFE49A0E156C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0" name="Group 20">
            <a:extLst>
              <a:ext uri="{FF2B5EF4-FFF2-40B4-BE49-F238E27FC236}">
                <a16:creationId xmlns:a16="http://schemas.microsoft.com/office/drawing/2014/main" id="{43FBFE0A-B8FC-4B3B-9DC3-C30E7533BBA6}"/>
              </a:ext>
            </a:extLst>
          </p:cNvPr>
          <p:cNvGrpSpPr/>
          <p:nvPr>
            <p:custDataLst>
              <p:tags r:id="rId29"/>
            </p:custDataLst>
          </p:nvPr>
        </p:nvGrpSpPr>
        <p:grpSpPr>
          <a:xfrm>
            <a:off x="8363923" y="3912827"/>
            <a:ext cx="917073" cy="561235"/>
            <a:chOff x="6930210" y="2945016"/>
            <a:chExt cx="917073" cy="561235"/>
          </a:xfrm>
        </p:grpSpPr>
        <p:sp>
          <p:nvSpPr>
            <p:cNvPr id="151" name="Rounded Rectangle 223">
              <a:extLst>
                <a:ext uri="{FF2B5EF4-FFF2-40B4-BE49-F238E27FC236}">
                  <a16:creationId xmlns:a16="http://schemas.microsoft.com/office/drawing/2014/main" id="{6DA1B4BC-2B04-4DB5-B4EC-84C740571CF3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359">
              <a:extLst>
                <a:ext uri="{FF2B5EF4-FFF2-40B4-BE49-F238E27FC236}">
                  <a16:creationId xmlns:a16="http://schemas.microsoft.com/office/drawing/2014/main" id="{08ACBB38-70CD-4E31-A639-6F38F64EAFFE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3" name="Oval 360">
                <a:extLst>
                  <a:ext uri="{FF2B5EF4-FFF2-40B4-BE49-F238E27FC236}">
                    <a16:creationId xmlns:a16="http://schemas.microsoft.com/office/drawing/2014/main" id="{37372909-BBEB-4AA1-9989-86A96C41B4B1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 361">
                <a:extLst>
                  <a:ext uri="{FF2B5EF4-FFF2-40B4-BE49-F238E27FC236}">
                    <a16:creationId xmlns:a16="http://schemas.microsoft.com/office/drawing/2014/main" id="{22FA912F-46C6-409A-A6E8-2B8ED9685FAC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55" name="Freeform 362">
                <a:extLst>
                  <a:ext uri="{FF2B5EF4-FFF2-40B4-BE49-F238E27FC236}">
                    <a16:creationId xmlns:a16="http://schemas.microsoft.com/office/drawing/2014/main" id="{15CFF9E6-1C96-41B9-8B18-A0A210275DBF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6" name="Group 2">
            <a:extLst>
              <a:ext uri="{FF2B5EF4-FFF2-40B4-BE49-F238E27FC236}">
                <a16:creationId xmlns:a16="http://schemas.microsoft.com/office/drawing/2014/main" id="{E148EC24-258B-4A80-80FA-D832A87CA6E0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5406084" y="4512026"/>
            <a:ext cx="917073" cy="561235"/>
            <a:chOff x="3979959" y="2343029"/>
            <a:chExt cx="917073" cy="561235"/>
          </a:xfrm>
        </p:grpSpPr>
        <p:sp>
          <p:nvSpPr>
            <p:cNvPr id="157" name="Rounded Rectangle 112">
              <a:extLst>
                <a:ext uri="{FF2B5EF4-FFF2-40B4-BE49-F238E27FC236}">
                  <a16:creationId xmlns:a16="http://schemas.microsoft.com/office/drawing/2014/main" id="{88C6FAFF-410C-4CAA-9018-EA4B4EC082F5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77">
              <a:extLst>
                <a:ext uri="{FF2B5EF4-FFF2-40B4-BE49-F238E27FC236}">
                  <a16:creationId xmlns:a16="http://schemas.microsoft.com/office/drawing/2014/main" id="{C658BE70-5C2D-4167-B672-E5A9E7E068A1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9" name="Oval 178">
                <a:extLst>
                  <a:ext uri="{FF2B5EF4-FFF2-40B4-BE49-F238E27FC236}">
                    <a16:creationId xmlns:a16="http://schemas.microsoft.com/office/drawing/2014/main" id="{939B886F-453A-4CD3-BB5F-A990FACACA1A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Multiply 179">
                <a:extLst>
                  <a:ext uri="{FF2B5EF4-FFF2-40B4-BE49-F238E27FC236}">
                    <a16:creationId xmlns:a16="http://schemas.microsoft.com/office/drawing/2014/main" id="{1824EF68-3305-4612-A008-76C33C5493C6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61" name="Freeform 180">
                <a:extLst>
                  <a:ext uri="{FF2B5EF4-FFF2-40B4-BE49-F238E27FC236}">
                    <a16:creationId xmlns:a16="http://schemas.microsoft.com/office/drawing/2014/main" id="{CD80EF4F-6C00-434E-A2BD-1FD4D058E478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5">
            <a:extLst>
              <a:ext uri="{FF2B5EF4-FFF2-40B4-BE49-F238E27FC236}">
                <a16:creationId xmlns:a16="http://schemas.microsoft.com/office/drawing/2014/main" id="{12D3A732-8DA8-4D4B-BCFD-6E37559AEB68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5424461" y="5110857"/>
            <a:ext cx="917073" cy="561235"/>
            <a:chOff x="5946765" y="2343029"/>
            <a:chExt cx="917073" cy="561235"/>
          </a:xfrm>
        </p:grpSpPr>
        <p:sp>
          <p:nvSpPr>
            <p:cNvPr id="163" name="Rounded Rectangle 213">
              <a:extLst>
                <a:ext uri="{FF2B5EF4-FFF2-40B4-BE49-F238E27FC236}">
                  <a16:creationId xmlns:a16="http://schemas.microsoft.com/office/drawing/2014/main" id="{2D84393B-2C9A-428F-8D00-11B37B9B18C6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323">
              <a:extLst>
                <a:ext uri="{FF2B5EF4-FFF2-40B4-BE49-F238E27FC236}">
                  <a16:creationId xmlns:a16="http://schemas.microsoft.com/office/drawing/2014/main" id="{587136A6-8494-4F53-8CF8-715733D6412E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65" name="Oval 324">
                <a:extLst>
                  <a:ext uri="{FF2B5EF4-FFF2-40B4-BE49-F238E27FC236}">
                    <a16:creationId xmlns:a16="http://schemas.microsoft.com/office/drawing/2014/main" id="{B6702415-3969-4305-87F6-118D5D4909D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Multiply 325">
                <a:extLst>
                  <a:ext uri="{FF2B5EF4-FFF2-40B4-BE49-F238E27FC236}">
                    <a16:creationId xmlns:a16="http://schemas.microsoft.com/office/drawing/2014/main" id="{6DD03908-D271-4E8E-9A18-7509A72CB225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67" name="Freeform 326">
                <a:extLst>
                  <a:ext uri="{FF2B5EF4-FFF2-40B4-BE49-F238E27FC236}">
                    <a16:creationId xmlns:a16="http://schemas.microsoft.com/office/drawing/2014/main" id="{507B8167-25C5-4863-ABA8-91AE65E6687B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8" name="Group 2">
            <a:extLst>
              <a:ext uri="{FF2B5EF4-FFF2-40B4-BE49-F238E27FC236}">
                <a16:creationId xmlns:a16="http://schemas.microsoft.com/office/drawing/2014/main" id="{DF1BCF77-9B5A-4841-9DD0-BE0F52E795DA}"/>
              </a:ext>
            </a:extLst>
          </p:cNvPr>
          <p:cNvGrpSpPr/>
          <p:nvPr>
            <p:custDataLst>
              <p:tags r:id="rId32"/>
            </p:custDataLst>
          </p:nvPr>
        </p:nvGrpSpPr>
        <p:grpSpPr>
          <a:xfrm>
            <a:off x="6404920" y="5110856"/>
            <a:ext cx="917073" cy="561235"/>
            <a:chOff x="3979959" y="2343029"/>
            <a:chExt cx="917073" cy="561235"/>
          </a:xfrm>
        </p:grpSpPr>
        <p:sp>
          <p:nvSpPr>
            <p:cNvPr id="169" name="Rounded Rectangle 112">
              <a:extLst>
                <a:ext uri="{FF2B5EF4-FFF2-40B4-BE49-F238E27FC236}">
                  <a16:creationId xmlns:a16="http://schemas.microsoft.com/office/drawing/2014/main" id="{0F106CA5-ECAB-41E8-8189-9A6AF26E0E20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0" name="Group 177">
              <a:extLst>
                <a:ext uri="{FF2B5EF4-FFF2-40B4-BE49-F238E27FC236}">
                  <a16:creationId xmlns:a16="http://schemas.microsoft.com/office/drawing/2014/main" id="{0F02992D-F10B-4055-89FA-BE90B94D147F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71" name="Oval 178">
                <a:extLst>
                  <a:ext uri="{FF2B5EF4-FFF2-40B4-BE49-F238E27FC236}">
                    <a16:creationId xmlns:a16="http://schemas.microsoft.com/office/drawing/2014/main" id="{CE63AE7F-33BC-4175-A43A-3585634B5E3E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Multiply 179">
                <a:extLst>
                  <a:ext uri="{FF2B5EF4-FFF2-40B4-BE49-F238E27FC236}">
                    <a16:creationId xmlns:a16="http://schemas.microsoft.com/office/drawing/2014/main" id="{94726130-9126-405F-BBCB-3C5BC08539EF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73" name="Freeform 180">
                <a:extLst>
                  <a:ext uri="{FF2B5EF4-FFF2-40B4-BE49-F238E27FC236}">
                    <a16:creationId xmlns:a16="http://schemas.microsoft.com/office/drawing/2014/main" id="{855BD35E-900D-4BD4-83B4-8B1D79082F1D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4" name="Group 2">
            <a:extLst>
              <a:ext uri="{FF2B5EF4-FFF2-40B4-BE49-F238E27FC236}">
                <a16:creationId xmlns:a16="http://schemas.microsoft.com/office/drawing/2014/main" id="{61034BB1-A0FA-49C7-BD68-80F7898F62DC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8360282" y="5127616"/>
            <a:ext cx="917073" cy="561235"/>
            <a:chOff x="3979959" y="2343029"/>
            <a:chExt cx="917073" cy="561235"/>
          </a:xfrm>
        </p:grpSpPr>
        <p:sp>
          <p:nvSpPr>
            <p:cNvPr id="175" name="Rounded Rectangle 112">
              <a:extLst>
                <a:ext uri="{FF2B5EF4-FFF2-40B4-BE49-F238E27FC236}">
                  <a16:creationId xmlns:a16="http://schemas.microsoft.com/office/drawing/2014/main" id="{CA0F9CA2-9E21-4AE1-9404-012F15B9006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6" name="Group 177">
              <a:extLst>
                <a:ext uri="{FF2B5EF4-FFF2-40B4-BE49-F238E27FC236}">
                  <a16:creationId xmlns:a16="http://schemas.microsoft.com/office/drawing/2014/main" id="{0A6640AC-CC9B-4981-8C12-E5E23A784DEB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77" name="Oval 178">
                <a:extLst>
                  <a:ext uri="{FF2B5EF4-FFF2-40B4-BE49-F238E27FC236}">
                    <a16:creationId xmlns:a16="http://schemas.microsoft.com/office/drawing/2014/main" id="{4FFA3556-6EF8-4E49-BF8D-BAE08BC86A54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Multiply 179">
                <a:extLst>
                  <a:ext uri="{FF2B5EF4-FFF2-40B4-BE49-F238E27FC236}">
                    <a16:creationId xmlns:a16="http://schemas.microsoft.com/office/drawing/2014/main" id="{727FB0AB-5807-4060-B97D-CF0BC052A0A0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79" name="Freeform 180">
                <a:extLst>
                  <a:ext uri="{FF2B5EF4-FFF2-40B4-BE49-F238E27FC236}">
                    <a16:creationId xmlns:a16="http://schemas.microsoft.com/office/drawing/2014/main" id="{68A08128-93D3-4C65-8EDF-4D0BCB2ABF2D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213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stockage de données pour OLAP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6543F56-E3AA-4080-A2F5-A93B2468E6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84095" y="2447731"/>
            <a:ext cx="10981061" cy="3921574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95000"/>
                </a:schemeClr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D85BB23-A7FA-4002-BD55-F635E7DE146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62487" y="2465118"/>
            <a:ext cx="7589520" cy="3883390"/>
            <a:chOff x="3063410" y="2465118"/>
            <a:chExt cx="5071165" cy="3813898"/>
          </a:xfrm>
        </p:grpSpPr>
        <p:grpSp>
          <p:nvGrpSpPr>
            <p:cNvPr id="191" name="Group 240">
              <a:extLst>
                <a:ext uri="{FF2B5EF4-FFF2-40B4-BE49-F238E27FC236}">
                  <a16:creationId xmlns:a16="http://schemas.microsoft.com/office/drawing/2014/main" id="{9BF1A85C-A773-462A-ABDD-361BBF1BF21D}"/>
                </a:ext>
              </a:extLst>
            </p:cNvPr>
            <p:cNvGrpSpPr/>
            <p:nvPr/>
          </p:nvGrpSpPr>
          <p:grpSpPr>
            <a:xfrm>
              <a:off x="3068095" y="2465118"/>
              <a:ext cx="5065390" cy="739589"/>
              <a:chOff x="316785" y="902043"/>
              <a:chExt cx="3596408" cy="798246"/>
            </a:xfrm>
          </p:grpSpPr>
          <p:sp>
            <p:nvSpPr>
              <p:cNvPr id="350" name="Rounded Rectangle 105">
                <a:extLst>
                  <a:ext uri="{FF2B5EF4-FFF2-40B4-BE49-F238E27FC236}">
                    <a16:creationId xmlns:a16="http://schemas.microsoft.com/office/drawing/2014/main" id="{9F781DC3-FBA8-4817-87ED-EA4DFE25A4F6}"/>
                  </a:ext>
                </a:extLst>
              </p:cNvPr>
              <p:cNvSpPr/>
              <p:nvPr/>
            </p:nvSpPr>
            <p:spPr>
              <a:xfrm>
                <a:off x="316785" y="902043"/>
                <a:ext cx="3596408" cy="798246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ln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TextBox 123">
                <a:extLst>
                  <a:ext uri="{FF2B5EF4-FFF2-40B4-BE49-F238E27FC236}">
                    <a16:creationId xmlns:a16="http://schemas.microsoft.com/office/drawing/2014/main" id="{3DE798C5-0DE1-4FE9-A74C-8E0D904A80D2}"/>
                  </a:ext>
                </a:extLst>
              </p:cNvPr>
              <p:cNvSpPr txBox="1"/>
              <p:nvPr/>
            </p:nvSpPr>
            <p:spPr>
              <a:xfrm>
                <a:off x="515152" y="1061433"/>
                <a:ext cx="32969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>
                    <a:latin typeface="Adobe Arabic" pitchFamily="18" charset="-78"/>
                    <a:cs typeface="Adobe Arabic" pitchFamily="18" charset="-78"/>
                  </a:rPr>
                  <a:t>Axe de comparaison</a:t>
                </a:r>
                <a:endParaRPr lang="en-US" sz="2400" b="1" dirty="0">
                  <a:latin typeface="Adobe Arabic" pitchFamily="18" charset="-78"/>
                  <a:cs typeface="Adobe Arabic" pitchFamily="18" charset="-78"/>
                </a:endParaRPr>
              </a:p>
            </p:txBody>
          </p:sp>
        </p:grpSp>
        <p:grpSp>
          <p:nvGrpSpPr>
            <p:cNvPr id="192" name="Group 23">
              <a:extLst>
                <a:ext uri="{FF2B5EF4-FFF2-40B4-BE49-F238E27FC236}">
                  <a16:creationId xmlns:a16="http://schemas.microsoft.com/office/drawing/2014/main" id="{FA9F784D-C233-45BF-85AD-C9924DE9BA70}"/>
                </a:ext>
              </a:extLst>
            </p:cNvPr>
            <p:cNvGrpSpPr/>
            <p:nvPr/>
          </p:nvGrpSpPr>
          <p:grpSpPr>
            <a:xfrm>
              <a:off x="3063410" y="3305779"/>
              <a:ext cx="5070293" cy="516913"/>
              <a:chOff x="313522" y="1742704"/>
              <a:chExt cx="3599889" cy="557910"/>
            </a:xfrm>
          </p:grpSpPr>
          <p:sp>
            <p:nvSpPr>
              <p:cNvPr id="348" name="Rounded Rectangle 104">
                <a:extLst>
                  <a:ext uri="{FF2B5EF4-FFF2-40B4-BE49-F238E27FC236}">
                    <a16:creationId xmlns:a16="http://schemas.microsoft.com/office/drawing/2014/main" id="{7BAA9056-F847-4159-8B41-198AC7575C69}"/>
                  </a:ext>
                </a:extLst>
              </p:cNvPr>
              <p:cNvSpPr/>
              <p:nvPr/>
            </p:nvSpPr>
            <p:spPr>
              <a:xfrm>
                <a:off x="313522" y="1742704"/>
                <a:ext cx="3599889" cy="55791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TextBox 124">
                <a:extLst>
                  <a:ext uri="{FF2B5EF4-FFF2-40B4-BE49-F238E27FC236}">
                    <a16:creationId xmlns:a16="http://schemas.microsoft.com/office/drawing/2014/main" id="{4D323D89-C744-484A-A26E-1718B755B003}"/>
                  </a:ext>
                </a:extLst>
              </p:cNvPr>
              <p:cNvSpPr txBox="1"/>
              <p:nvPr/>
            </p:nvSpPr>
            <p:spPr>
              <a:xfrm>
                <a:off x="528027" y="1865296"/>
                <a:ext cx="32969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Données relationnelles</a:t>
                </a:r>
              </a:p>
            </p:txBody>
          </p:sp>
        </p:grpSp>
        <p:grpSp>
          <p:nvGrpSpPr>
            <p:cNvPr id="193" name="Group 24">
              <a:extLst>
                <a:ext uri="{FF2B5EF4-FFF2-40B4-BE49-F238E27FC236}">
                  <a16:creationId xmlns:a16="http://schemas.microsoft.com/office/drawing/2014/main" id="{A4EB0554-18A3-4FAB-94FC-6B44B080E623}"/>
                </a:ext>
              </a:extLst>
            </p:cNvPr>
            <p:cNvGrpSpPr/>
            <p:nvPr/>
          </p:nvGrpSpPr>
          <p:grpSpPr>
            <a:xfrm>
              <a:off x="3063628" y="3907766"/>
              <a:ext cx="5070293" cy="516913"/>
              <a:chOff x="313740" y="2344691"/>
              <a:chExt cx="3599889" cy="557910"/>
            </a:xfrm>
          </p:grpSpPr>
          <p:sp>
            <p:nvSpPr>
              <p:cNvPr id="346" name="Rounded Rectangle 111">
                <a:extLst>
                  <a:ext uri="{FF2B5EF4-FFF2-40B4-BE49-F238E27FC236}">
                    <a16:creationId xmlns:a16="http://schemas.microsoft.com/office/drawing/2014/main" id="{6F08B2D6-5091-4645-B00E-A7BDB050EC1D}"/>
                  </a:ext>
                </a:extLst>
              </p:cNvPr>
              <p:cNvSpPr/>
              <p:nvPr/>
            </p:nvSpPr>
            <p:spPr>
              <a:xfrm>
                <a:off x="313740" y="2344691"/>
                <a:ext cx="3599889" cy="55791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TextBox 128">
                <a:extLst>
                  <a:ext uri="{FF2B5EF4-FFF2-40B4-BE49-F238E27FC236}">
                    <a16:creationId xmlns:a16="http://schemas.microsoft.com/office/drawing/2014/main" id="{76A3B2D9-72FD-4D52-BA09-8D779C0EC5D5}"/>
                  </a:ext>
                </a:extLst>
              </p:cNvPr>
              <p:cNvSpPr txBox="1"/>
              <p:nvPr/>
            </p:nvSpPr>
            <p:spPr>
              <a:xfrm>
                <a:off x="528027" y="2471221"/>
                <a:ext cx="32969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Données non relationnelles</a:t>
                </a:r>
              </a:p>
            </p:txBody>
          </p:sp>
        </p:grpSp>
        <p:grpSp>
          <p:nvGrpSpPr>
            <p:cNvPr id="194" name="Group 25">
              <a:extLst>
                <a:ext uri="{FF2B5EF4-FFF2-40B4-BE49-F238E27FC236}">
                  <a16:creationId xmlns:a16="http://schemas.microsoft.com/office/drawing/2014/main" id="{E39ED386-44ED-468C-ACB1-F290609F8691}"/>
                </a:ext>
              </a:extLst>
            </p:cNvPr>
            <p:cNvGrpSpPr/>
            <p:nvPr/>
          </p:nvGrpSpPr>
          <p:grpSpPr>
            <a:xfrm>
              <a:off x="3063846" y="4509753"/>
              <a:ext cx="5070293" cy="605653"/>
              <a:chOff x="313958" y="2946678"/>
              <a:chExt cx="3599889" cy="653688"/>
            </a:xfrm>
          </p:grpSpPr>
          <p:sp>
            <p:nvSpPr>
              <p:cNvPr id="344" name="Rounded Rectangle 119">
                <a:extLst>
                  <a:ext uri="{FF2B5EF4-FFF2-40B4-BE49-F238E27FC236}">
                    <a16:creationId xmlns:a16="http://schemas.microsoft.com/office/drawing/2014/main" id="{BB315EE1-FB38-403F-A345-C09C68F62AC6}"/>
                  </a:ext>
                </a:extLst>
              </p:cNvPr>
              <p:cNvSpPr/>
              <p:nvPr/>
            </p:nvSpPr>
            <p:spPr>
              <a:xfrm>
                <a:off x="313958" y="2946678"/>
                <a:ext cx="3599889" cy="55791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TextBox 129">
                <a:extLst>
                  <a:ext uri="{FF2B5EF4-FFF2-40B4-BE49-F238E27FC236}">
                    <a16:creationId xmlns:a16="http://schemas.microsoft.com/office/drawing/2014/main" id="{EAD9F7C5-5956-4748-A412-94EB33176073}"/>
                  </a:ext>
                </a:extLst>
              </p:cNvPr>
              <p:cNvSpPr txBox="1"/>
              <p:nvPr/>
            </p:nvSpPr>
            <p:spPr>
              <a:xfrm>
                <a:off x="528027" y="3077146"/>
                <a:ext cx="32969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Nécessite que vous ayez besoin de définir un schéma de données</a:t>
                </a:r>
              </a:p>
            </p:txBody>
          </p:sp>
        </p:grpSp>
        <p:grpSp>
          <p:nvGrpSpPr>
            <p:cNvPr id="195" name="Group 26">
              <a:extLst>
                <a:ext uri="{FF2B5EF4-FFF2-40B4-BE49-F238E27FC236}">
                  <a16:creationId xmlns:a16="http://schemas.microsoft.com/office/drawing/2014/main" id="{AC3A46C2-831A-4E47-BF46-42926870EAF7}"/>
                </a:ext>
              </a:extLst>
            </p:cNvPr>
            <p:cNvGrpSpPr/>
            <p:nvPr/>
          </p:nvGrpSpPr>
          <p:grpSpPr>
            <a:xfrm>
              <a:off x="3064064" y="5111740"/>
              <a:ext cx="5070293" cy="609302"/>
              <a:chOff x="314176" y="3548665"/>
              <a:chExt cx="3599889" cy="657626"/>
            </a:xfrm>
          </p:grpSpPr>
          <p:sp>
            <p:nvSpPr>
              <p:cNvPr id="342" name="Rounded Rectangle 126">
                <a:extLst>
                  <a:ext uri="{FF2B5EF4-FFF2-40B4-BE49-F238E27FC236}">
                    <a16:creationId xmlns:a16="http://schemas.microsoft.com/office/drawing/2014/main" id="{E9A93829-8352-448F-80AB-B398881555B3}"/>
                  </a:ext>
                </a:extLst>
              </p:cNvPr>
              <p:cNvSpPr/>
              <p:nvPr/>
            </p:nvSpPr>
            <p:spPr>
              <a:xfrm>
                <a:off x="314176" y="3548665"/>
                <a:ext cx="3599889" cy="55791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TextBox 130">
                <a:extLst>
                  <a:ext uri="{FF2B5EF4-FFF2-40B4-BE49-F238E27FC236}">
                    <a16:creationId xmlns:a16="http://schemas.microsoft.com/office/drawing/2014/main" id="{D74CD6A5-CF73-4BC5-919E-B75A78BE3415}"/>
                  </a:ext>
                </a:extLst>
              </p:cNvPr>
              <p:cNvSpPr txBox="1"/>
              <p:nvPr/>
            </p:nvSpPr>
            <p:spPr>
              <a:xfrm>
                <a:off x="528027" y="3683071"/>
                <a:ext cx="32969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Aucune limite de taille de fichier ou de base de données</a:t>
                </a:r>
              </a:p>
            </p:txBody>
          </p:sp>
        </p:grpSp>
        <p:grpSp>
          <p:nvGrpSpPr>
            <p:cNvPr id="196" name="Group 27">
              <a:extLst>
                <a:ext uri="{FF2B5EF4-FFF2-40B4-BE49-F238E27FC236}">
                  <a16:creationId xmlns:a16="http://schemas.microsoft.com/office/drawing/2014/main" id="{8059B4D4-D023-48F4-9F8A-F5C1DA355204}"/>
                </a:ext>
              </a:extLst>
            </p:cNvPr>
            <p:cNvGrpSpPr/>
            <p:nvPr/>
          </p:nvGrpSpPr>
          <p:grpSpPr>
            <a:xfrm>
              <a:off x="3064282" y="5713735"/>
              <a:ext cx="5070293" cy="565281"/>
              <a:chOff x="314394" y="4150652"/>
              <a:chExt cx="3599889" cy="610112"/>
            </a:xfrm>
          </p:grpSpPr>
          <p:sp>
            <p:nvSpPr>
              <p:cNvPr id="340" name="Rounded Rectangle 133">
                <a:extLst>
                  <a:ext uri="{FF2B5EF4-FFF2-40B4-BE49-F238E27FC236}">
                    <a16:creationId xmlns:a16="http://schemas.microsoft.com/office/drawing/2014/main" id="{24FD7E53-C909-46FC-81B1-6A4857A4E5A4}"/>
                  </a:ext>
                </a:extLst>
              </p:cNvPr>
              <p:cNvSpPr/>
              <p:nvPr/>
            </p:nvSpPr>
            <p:spPr>
              <a:xfrm>
                <a:off x="314394" y="4150652"/>
                <a:ext cx="3599889" cy="55791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TextBox 131">
                <a:extLst>
                  <a:ext uri="{FF2B5EF4-FFF2-40B4-BE49-F238E27FC236}">
                    <a16:creationId xmlns:a16="http://schemas.microsoft.com/office/drawing/2014/main" id="{A481CF21-4661-4F2E-BBDF-7FDF9EEAE48B}"/>
                  </a:ext>
                </a:extLst>
              </p:cNvPr>
              <p:cNvSpPr txBox="1"/>
              <p:nvPr/>
            </p:nvSpPr>
            <p:spPr>
              <a:xfrm>
                <a:off x="464881" y="4206153"/>
                <a:ext cx="3360139" cy="554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À utiliser lorsque vous savez à quelles questions vous voulez que les données répondent</a:t>
                </a:r>
              </a:p>
            </p:txBody>
          </p:sp>
        </p:grpSp>
      </p:grpSp>
      <p:grpSp>
        <p:nvGrpSpPr>
          <p:cNvPr id="197" name="Group 241">
            <a:extLst>
              <a:ext uri="{FF2B5EF4-FFF2-40B4-BE49-F238E27FC236}">
                <a16:creationId xmlns:a16="http://schemas.microsoft.com/office/drawing/2014/main" id="{E4BC62FA-5CD9-4E81-ABA4-BF6D699487A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070293" y="2465118"/>
            <a:ext cx="1763730" cy="798246"/>
            <a:chOff x="3897298" y="902043"/>
            <a:chExt cx="1065599" cy="798246"/>
          </a:xfrm>
        </p:grpSpPr>
        <p:sp>
          <p:nvSpPr>
            <p:cNvPr id="338" name="Rounded Rectangle 3">
              <a:extLst>
                <a:ext uri="{FF2B5EF4-FFF2-40B4-BE49-F238E27FC236}">
                  <a16:creationId xmlns:a16="http://schemas.microsoft.com/office/drawing/2014/main" id="{7CC07EBE-D846-4677-9227-C5CE8D5474A4}"/>
                </a:ext>
              </a:extLst>
            </p:cNvPr>
            <p:cNvSpPr/>
            <p:nvPr/>
          </p:nvSpPr>
          <p:spPr>
            <a:xfrm>
              <a:off x="3969497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138">
              <a:extLst>
                <a:ext uri="{FF2B5EF4-FFF2-40B4-BE49-F238E27FC236}">
                  <a16:creationId xmlns:a16="http://schemas.microsoft.com/office/drawing/2014/main" id="{4CF9D0DC-49A4-4A06-A4CC-32A142BDA8B9}"/>
                </a:ext>
              </a:extLst>
            </p:cNvPr>
            <p:cNvSpPr txBox="1"/>
            <p:nvPr/>
          </p:nvSpPr>
          <p:spPr>
            <a:xfrm>
              <a:off x="3897298" y="1031146"/>
              <a:ext cx="1065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Azure Synapse Analytics</a:t>
              </a:r>
              <a:endParaRPr lang="en-US" b="1" dirty="0">
                <a:cs typeface="Adobe Arabic" pitchFamily="18" charset="-78"/>
              </a:endParaRPr>
            </a:p>
          </p:txBody>
        </p:sp>
      </p:grpSp>
      <p:grpSp>
        <p:nvGrpSpPr>
          <p:cNvPr id="198" name="Group 242">
            <a:extLst>
              <a:ext uri="{FF2B5EF4-FFF2-40B4-BE49-F238E27FC236}">
                <a16:creationId xmlns:a16="http://schemas.microsoft.com/office/drawing/2014/main" id="{DB8DD25F-D455-4E02-B0C9-B82634E4C55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517463" y="2465118"/>
            <a:ext cx="2137442" cy="798246"/>
            <a:chOff x="4771642" y="902043"/>
            <a:chExt cx="1291386" cy="798246"/>
          </a:xfrm>
        </p:grpSpPr>
        <p:sp>
          <p:nvSpPr>
            <p:cNvPr id="336" name="Rounded Rectangle 139">
              <a:extLst>
                <a:ext uri="{FF2B5EF4-FFF2-40B4-BE49-F238E27FC236}">
                  <a16:creationId xmlns:a16="http://schemas.microsoft.com/office/drawing/2014/main" id="{E6452283-A831-4428-9333-79A0B402C118}"/>
                </a:ext>
              </a:extLst>
            </p:cNvPr>
            <p:cNvSpPr/>
            <p:nvPr/>
          </p:nvSpPr>
          <p:spPr>
            <a:xfrm>
              <a:off x="4958799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TextBox 142">
              <a:extLst>
                <a:ext uri="{FF2B5EF4-FFF2-40B4-BE49-F238E27FC236}">
                  <a16:creationId xmlns:a16="http://schemas.microsoft.com/office/drawing/2014/main" id="{2A3651BC-B346-4D66-9FBD-3EDA8BBB73CE}"/>
                </a:ext>
              </a:extLst>
            </p:cNvPr>
            <p:cNvSpPr txBox="1"/>
            <p:nvPr/>
          </p:nvSpPr>
          <p:spPr>
            <a:xfrm>
              <a:off x="4771642" y="1048598"/>
              <a:ext cx="1291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Azure </a:t>
              </a:r>
            </a:p>
            <a:p>
              <a:pPr algn="ctr"/>
              <a:r>
                <a:rPr lang="fr-FR" b="1" dirty="0"/>
                <a:t>Data Lake Store</a:t>
              </a:r>
              <a:endParaRPr lang="en-US" b="1" dirty="0">
                <a:cs typeface="Adobe Arabic" pitchFamily="18" charset="-78"/>
              </a:endParaRPr>
            </a:p>
          </p:txBody>
        </p:sp>
      </p:grpSp>
      <p:pic>
        <p:nvPicPr>
          <p:cNvPr id="225" name="Espace réservé du contenu 5">
            <a:extLst>
              <a:ext uri="{FF2B5EF4-FFF2-40B4-BE49-F238E27FC236}">
                <a16:creationId xmlns:a16="http://schemas.microsoft.com/office/drawing/2014/main" id="{11FD74C1-D0A4-439A-BC79-E2B1E143E72D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8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412889" y="1497304"/>
            <a:ext cx="932908" cy="896561"/>
          </a:xfrm>
          <a:prstGeom prst="rect">
            <a:avLst/>
          </a:prstGeom>
        </p:spPr>
      </p:pic>
      <p:pic>
        <p:nvPicPr>
          <p:cNvPr id="226" name="Image 225">
            <a:extLst>
              <a:ext uri="{FF2B5EF4-FFF2-40B4-BE49-F238E27FC236}">
                <a16:creationId xmlns:a16="http://schemas.microsoft.com/office/drawing/2014/main" id="{353A9DDE-8E23-4AC2-BA58-F03511988CB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059329" y="1660222"/>
            <a:ext cx="808326" cy="63034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CCF9F62-B874-4B96-8C46-78FFBAF69989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8211245" y="3315477"/>
            <a:ext cx="1517896" cy="561235"/>
            <a:chOff x="8848133" y="3839974"/>
            <a:chExt cx="1517896" cy="561235"/>
          </a:xfrm>
        </p:grpSpPr>
        <p:sp>
          <p:nvSpPr>
            <p:cNvPr id="230" name="Rounded Rectangle 112">
              <a:extLst>
                <a:ext uri="{FF2B5EF4-FFF2-40B4-BE49-F238E27FC236}">
                  <a16:creationId xmlns:a16="http://schemas.microsoft.com/office/drawing/2014/main" id="{B438A7F9-8AC5-4025-83F9-3216DC407F6A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359">
              <a:extLst>
                <a:ext uri="{FF2B5EF4-FFF2-40B4-BE49-F238E27FC236}">
                  <a16:creationId xmlns:a16="http://schemas.microsoft.com/office/drawing/2014/main" id="{ADDEA72E-F605-4079-8747-22C663051095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53" name="Oval 360">
                <a:extLst>
                  <a:ext uri="{FF2B5EF4-FFF2-40B4-BE49-F238E27FC236}">
                    <a16:creationId xmlns:a16="http://schemas.microsoft.com/office/drawing/2014/main" id="{33ED9608-FC0B-4C80-AB1A-C8F94E1AC62E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Freeform 361">
                <a:extLst>
                  <a:ext uri="{FF2B5EF4-FFF2-40B4-BE49-F238E27FC236}">
                    <a16:creationId xmlns:a16="http://schemas.microsoft.com/office/drawing/2014/main" id="{4042B2FA-2329-4459-9367-ACB387601682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5" name="Freeform 362">
                <a:extLst>
                  <a:ext uri="{FF2B5EF4-FFF2-40B4-BE49-F238E27FC236}">
                    <a16:creationId xmlns:a16="http://schemas.microsoft.com/office/drawing/2014/main" id="{F16895EE-C222-42AF-AAE8-86D93404BB2D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BA83504D-45C1-463D-94C2-0EF03D5BF7BB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8202434" y="3919726"/>
            <a:ext cx="1517896" cy="561235"/>
            <a:chOff x="10489335" y="3841636"/>
            <a:chExt cx="1517896" cy="561235"/>
          </a:xfrm>
        </p:grpSpPr>
        <p:sp>
          <p:nvSpPr>
            <p:cNvPr id="231" name="Rounded Rectangle 112">
              <a:extLst>
                <a:ext uri="{FF2B5EF4-FFF2-40B4-BE49-F238E27FC236}">
                  <a16:creationId xmlns:a16="http://schemas.microsoft.com/office/drawing/2014/main" id="{2018B3D0-B071-41B5-B968-4CCA06AFE9DE}"/>
                </a:ext>
              </a:extLst>
            </p:cNvPr>
            <p:cNvSpPr/>
            <p:nvPr/>
          </p:nvSpPr>
          <p:spPr>
            <a:xfrm>
              <a:off x="10489335" y="3841636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6" name="Group 323">
              <a:extLst>
                <a:ext uri="{FF2B5EF4-FFF2-40B4-BE49-F238E27FC236}">
                  <a16:creationId xmlns:a16="http://schemas.microsoft.com/office/drawing/2014/main" id="{2F343C16-7B58-499E-AA74-E0989C15A301}"/>
                </a:ext>
              </a:extLst>
            </p:cNvPr>
            <p:cNvGrpSpPr/>
            <p:nvPr/>
          </p:nvGrpSpPr>
          <p:grpSpPr>
            <a:xfrm>
              <a:off x="11031849" y="3943600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57" name="Oval 324">
                <a:extLst>
                  <a:ext uri="{FF2B5EF4-FFF2-40B4-BE49-F238E27FC236}">
                    <a16:creationId xmlns:a16="http://schemas.microsoft.com/office/drawing/2014/main" id="{4CBDC629-5236-44EB-8BFA-1A6B88F925E6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Multiply 325">
                <a:extLst>
                  <a:ext uri="{FF2B5EF4-FFF2-40B4-BE49-F238E27FC236}">
                    <a16:creationId xmlns:a16="http://schemas.microsoft.com/office/drawing/2014/main" id="{ED0B72BD-17B1-418B-856C-14D20FCD6C9A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2" name="Freeform 326">
                <a:extLst>
                  <a:ext uri="{FF2B5EF4-FFF2-40B4-BE49-F238E27FC236}">
                    <a16:creationId xmlns:a16="http://schemas.microsoft.com/office/drawing/2014/main" id="{896CC724-4546-4AAE-B2E7-8BACC55128A4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3" name="Groupe 262">
            <a:extLst>
              <a:ext uri="{FF2B5EF4-FFF2-40B4-BE49-F238E27FC236}">
                <a16:creationId xmlns:a16="http://schemas.microsoft.com/office/drawing/2014/main" id="{CB864E62-8DAF-4F60-8E53-866EC19285F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9834023" y="3319769"/>
            <a:ext cx="1517896" cy="561235"/>
            <a:chOff x="8848133" y="3839974"/>
            <a:chExt cx="1517896" cy="561235"/>
          </a:xfrm>
        </p:grpSpPr>
        <p:sp>
          <p:nvSpPr>
            <p:cNvPr id="264" name="Rounded Rectangle 112">
              <a:extLst>
                <a:ext uri="{FF2B5EF4-FFF2-40B4-BE49-F238E27FC236}">
                  <a16:creationId xmlns:a16="http://schemas.microsoft.com/office/drawing/2014/main" id="{683E51AB-80DE-4ACE-9419-4B1BFD5E0425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5" name="Group 359">
              <a:extLst>
                <a:ext uri="{FF2B5EF4-FFF2-40B4-BE49-F238E27FC236}">
                  <a16:creationId xmlns:a16="http://schemas.microsoft.com/office/drawing/2014/main" id="{73080586-D631-4C31-89FB-7C3B65BCFD03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6" name="Oval 360">
                <a:extLst>
                  <a:ext uri="{FF2B5EF4-FFF2-40B4-BE49-F238E27FC236}">
                    <a16:creationId xmlns:a16="http://schemas.microsoft.com/office/drawing/2014/main" id="{F6296C97-CA1F-4F0B-BD96-915B814CB39D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Freeform 361">
                <a:extLst>
                  <a:ext uri="{FF2B5EF4-FFF2-40B4-BE49-F238E27FC236}">
                    <a16:creationId xmlns:a16="http://schemas.microsoft.com/office/drawing/2014/main" id="{D84E96BC-5842-4909-B4FE-B67BCDE615B4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8" name="Freeform 362">
                <a:extLst>
                  <a:ext uri="{FF2B5EF4-FFF2-40B4-BE49-F238E27FC236}">
                    <a16:creationId xmlns:a16="http://schemas.microsoft.com/office/drawing/2014/main" id="{7FD86767-AD62-4A59-B8E4-6D4C852ECBF0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9" name="Groupe 268">
            <a:extLst>
              <a:ext uri="{FF2B5EF4-FFF2-40B4-BE49-F238E27FC236}">
                <a16:creationId xmlns:a16="http://schemas.microsoft.com/office/drawing/2014/main" id="{6A15A9A0-691C-445F-87F1-087288639147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9827236" y="3918340"/>
            <a:ext cx="1517896" cy="561235"/>
            <a:chOff x="8848133" y="3839974"/>
            <a:chExt cx="1517896" cy="561235"/>
          </a:xfrm>
        </p:grpSpPr>
        <p:sp>
          <p:nvSpPr>
            <p:cNvPr id="270" name="Rounded Rectangle 112">
              <a:extLst>
                <a:ext uri="{FF2B5EF4-FFF2-40B4-BE49-F238E27FC236}">
                  <a16:creationId xmlns:a16="http://schemas.microsoft.com/office/drawing/2014/main" id="{CB81F70E-7591-479B-9247-8D2EC6F591E5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1" name="Group 359">
              <a:extLst>
                <a:ext uri="{FF2B5EF4-FFF2-40B4-BE49-F238E27FC236}">
                  <a16:creationId xmlns:a16="http://schemas.microsoft.com/office/drawing/2014/main" id="{B3FDEB2F-812E-4A54-BC25-7EAA7C33B1AC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7" name="Oval 360">
                <a:extLst>
                  <a:ext uri="{FF2B5EF4-FFF2-40B4-BE49-F238E27FC236}">
                    <a16:creationId xmlns:a16="http://schemas.microsoft.com/office/drawing/2014/main" id="{3DA776E3-8D0D-40EA-85BD-9693BB82B1A2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Freeform 361">
                <a:extLst>
                  <a:ext uri="{FF2B5EF4-FFF2-40B4-BE49-F238E27FC236}">
                    <a16:creationId xmlns:a16="http://schemas.microsoft.com/office/drawing/2014/main" id="{B94754C1-2D3C-47E7-A243-E15ABD174F30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9" name="Freeform 362">
                <a:extLst>
                  <a:ext uri="{FF2B5EF4-FFF2-40B4-BE49-F238E27FC236}">
                    <a16:creationId xmlns:a16="http://schemas.microsoft.com/office/drawing/2014/main" id="{151C13E8-3FC4-40F7-A7DD-2CCD9AF75B7D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0" name="Groupe 279">
            <a:extLst>
              <a:ext uri="{FF2B5EF4-FFF2-40B4-BE49-F238E27FC236}">
                <a16:creationId xmlns:a16="http://schemas.microsoft.com/office/drawing/2014/main" id="{A2B04243-FB20-4BB0-9ED0-04E8BEA1F931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201862" y="4513952"/>
            <a:ext cx="1517896" cy="561235"/>
            <a:chOff x="8848133" y="3839974"/>
            <a:chExt cx="1517896" cy="561235"/>
          </a:xfrm>
        </p:grpSpPr>
        <p:sp>
          <p:nvSpPr>
            <p:cNvPr id="281" name="Rounded Rectangle 112">
              <a:extLst>
                <a:ext uri="{FF2B5EF4-FFF2-40B4-BE49-F238E27FC236}">
                  <a16:creationId xmlns:a16="http://schemas.microsoft.com/office/drawing/2014/main" id="{CFA239E2-AA18-47E4-8651-AD1A7832FD96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2" name="Group 359">
              <a:extLst>
                <a:ext uri="{FF2B5EF4-FFF2-40B4-BE49-F238E27FC236}">
                  <a16:creationId xmlns:a16="http://schemas.microsoft.com/office/drawing/2014/main" id="{19B53B23-DA7A-4CF3-B05C-6A15AAA47D43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3" name="Oval 360">
                <a:extLst>
                  <a:ext uri="{FF2B5EF4-FFF2-40B4-BE49-F238E27FC236}">
                    <a16:creationId xmlns:a16="http://schemas.microsoft.com/office/drawing/2014/main" id="{BC4F5895-F01A-49EF-9708-4FD706023EB4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Freeform 361">
                <a:extLst>
                  <a:ext uri="{FF2B5EF4-FFF2-40B4-BE49-F238E27FC236}">
                    <a16:creationId xmlns:a16="http://schemas.microsoft.com/office/drawing/2014/main" id="{889468FE-59E3-4E87-8BE7-F1BF431ACC68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5" name="Freeform 362">
                <a:extLst>
                  <a:ext uri="{FF2B5EF4-FFF2-40B4-BE49-F238E27FC236}">
                    <a16:creationId xmlns:a16="http://schemas.microsoft.com/office/drawing/2014/main" id="{C658850B-7082-42AB-A436-A48865B69C9B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6" name="Groupe 285">
            <a:extLst>
              <a:ext uri="{FF2B5EF4-FFF2-40B4-BE49-F238E27FC236}">
                <a16:creationId xmlns:a16="http://schemas.microsoft.com/office/drawing/2014/main" id="{E53A826C-6075-41D5-BB65-C46ECB6E3541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826207" y="4526099"/>
            <a:ext cx="1517896" cy="561235"/>
            <a:chOff x="10489335" y="3841636"/>
            <a:chExt cx="1517896" cy="561235"/>
          </a:xfrm>
        </p:grpSpPr>
        <p:sp>
          <p:nvSpPr>
            <p:cNvPr id="292" name="Rounded Rectangle 112">
              <a:extLst>
                <a:ext uri="{FF2B5EF4-FFF2-40B4-BE49-F238E27FC236}">
                  <a16:creationId xmlns:a16="http://schemas.microsoft.com/office/drawing/2014/main" id="{D8924C9F-43E7-4FF9-9025-92D1B7C90928}"/>
                </a:ext>
              </a:extLst>
            </p:cNvPr>
            <p:cNvSpPr/>
            <p:nvPr/>
          </p:nvSpPr>
          <p:spPr>
            <a:xfrm>
              <a:off x="10489335" y="3841636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3" name="Group 323">
              <a:extLst>
                <a:ext uri="{FF2B5EF4-FFF2-40B4-BE49-F238E27FC236}">
                  <a16:creationId xmlns:a16="http://schemas.microsoft.com/office/drawing/2014/main" id="{861A25AF-9573-4F18-9CC0-5D161FB4A102}"/>
                </a:ext>
              </a:extLst>
            </p:cNvPr>
            <p:cNvGrpSpPr/>
            <p:nvPr/>
          </p:nvGrpSpPr>
          <p:grpSpPr>
            <a:xfrm>
              <a:off x="11031849" y="3943600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94" name="Oval 324">
                <a:extLst>
                  <a:ext uri="{FF2B5EF4-FFF2-40B4-BE49-F238E27FC236}">
                    <a16:creationId xmlns:a16="http://schemas.microsoft.com/office/drawing/2014/main" id="{7EC801E4-5C30-498F-8CA9-0E51BDD17D4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Multiply 325">
                <a:extLst>
                  <a:ext uri="{FF2B5EF4-FFF2-40B4-BE49-F238E27FC236}">
                    <a16:creationId xmlns:a16="http://schemas.microsoft.com/office/drawing/2014/main" id="{290149D8-4AC0-4C2E-8B57-90AEDB4A2A34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6" name="Freeform 326">
                <a:extLst>
                  <a:ext uri="{FF2B5EF4-FFF2-40B4-BE49-F238E27FC236}">
                    <a16:creationId xmlns:a16="http://schemas.microsoft.com/office/drawing/2014/main" id="{85EDB72C-CB5F-4236-99FE-51FF3B334D8A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0" name="Groupe 319">
            <a:extLst>
              <a:ext uri="{FF2B5EF4-FFF2-40B4-BE49-F238E27FC236}">
                <a16:creationId xmlns:a16="http://schemas.microsoft.com/office/drawing/2014/main" id="{98181689-3B7E-436F-867C-E2C42A5E4CFF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8199480" y="5125869"/>
            <a:ext cx="1517896" cy="561235"/>
            <a:chOff x="10489335" y="3841636"/>
            <a:chExt cx="1517896" cy="561235"/>
          </a:xfrm>
        </p:grpSpPr>
        <p:sp>
          <p:nvSpPr>
            <p:cNvPr id="321" name="Rounded Rectangle 112">
              <a:extLst>
                <a:ext uri="{FF2B5EF4-FFF2-40B4-BE49-F238E27FC236}">
                  <a16:creationId xmlns:a16="http://schemas.microsoft.com/office/drawing/2014/main" id="{F1599EFF-5C13-4720-801A-37FC32FD5BC0}"/>
                </a:ext>
              </a:extLst>
            </p:cNvPr>
            <p:cNvSpPr/>
            <p:nvPr/>
          </p:nvSpPr>
          <p:spPr>
            <a:xfrm>
              <a:off x="10489335" y="3841636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2" name="Group 323">
              <a:extLst>
                <a:ext uri="{FF2B5EF4-FFF2-40B4-BE49-F238E27FC236}">
                  <a16:creationId xmlns:a16="http://schemas.microsoft.com/office/drawing/2014/main" id="{6DB85437-5D34-43F5-AAF8-386E476A4549}"/>
                </a:ext>
              </a:extLst>
            </p:cNvPr>
            <p:cNvGrpSpPr/>
            <p:nvPr/>
          </p:nvGrpSpPr>
          <p:grpSpPr>
            <a:xfrm>
              <a:off x="11031849" y="3943600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23" name="Oval 324">
                <a:extLst>
                  <a:ext uri="{FF2B5EF4-FFF2-40B4-BE49-F238E27FC236}">
                    <a16:creationId xmlns:a16="http://schemas.microsoft.com/office/drawing/2014/main" id="{CAD3A046-B9DC-4431-A563-3E4ADDF0E1DC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Multiply 325">
                <a:extLst>
                  <a:ext uri="{FF2B5EF4-FFF2-40B4-BE49-F238E27FC236}">
                    <a16:creationId xmlns:a16="http://schemas.microsoft.com/office/drawing/2014/main" id="{71605528-227D-4FAE-87B7-2C586D86D12C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6" name="Freeform 326">
                <a:extLst>
                  <a:ext uri="{FF2B5EF4-FFF2-40B4-BE49-F238E27FC236}">
                    <a16:creationId xmlns:a16="http://schemas.microsoft.com/office/drawing/2014/main" id="{C7D00113-161E-44F8-9025-FD61A0747977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7" name="Groupe 376">
            <a:extLst>
              <a:ext uri="{FF2B5EF4-FFF2-40B4-BE49-F238E27FC236}">
                <a16:creationId xmlns:a16="http://schemas.microsoft.com/office/drawing/2014/main" id="{0B9D7B55-2B1B-49E4-8163-4D991BE14B1A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9808652" y="5140113"/>
            <a:ext cx="1517896" cy="561235"/>
            <a:chOff x="8848133" y="3839974"/>
            <a:chExt cx="1517896" cy="561235"/>
          </a:xfrm>
        </p:grpSpPr>
        <p:sp>
          <p:nvSpPr>
            <p:cNvPr id="378" name="Rounded Rectangle 112">
              <a:extLst>
                <a:ext uri="{FF2B5EF4-FFF2-40B4-BE49-F238E27FC236}">
                  <a16:creationId xmlns:a16="http://schemas.microsoft.com/office/drawing/2014/main" id="{BD6DE6A7-EE8D-47B1-918E-7F2D13D3C86C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59">
              <a:extLst>
                <a:ext uri="{FF2B5EF4-FFF2-40B4-BE49-F238E27FC236}">
                  <a16:creationId xmlns:a16="http://schemas.microsoft.com/office/drawing/2014/main" id="{16F8A27D-3514-45E3-9DCD-4573A59E0B24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80" name="Oval 360">
                <a:extLst>
                  <a:ext uri="{FF2B5EF4-FFF2-40B4-BE49-F238E27FC236}">
                    <a16:creationId xmlns:a16="http://schemas.microsoft.com/office/drawing/2014/main" id="{46CD4E22-47D5-4C2B-9295-1BDB4ED2146B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Freeform 361">
                <a:extLst>
                  <a:ext uri="{FF2B5EF4-FFF2-40B4-BE49-F238E27FC236}">
                    <a16:creationId xmlns:a16="http://schemas.microsoft.com/office/drawing/2014/main" id="{AB4A68C8-1410-48D2-A5F2-08579E3FA592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2" name="Freeform 362">
                <a:extLst>
                  <a:ext uri="{FF2B5EF4-FFF2-40B4-BE49-F238E27FC236}">
                    <a16:creationId xmlns:a16="http://schemas.microsoft.com/office/drawing/2014/main" id="{FD04C688-738F-4554-ACD1-1EF3E1278673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3" name="Groupe 382">
            <a:extLst>
              <a:ext uri="{FF2B5EF4-FFF2-40B4-BE49-F238E27FC236}">
                <a16:creationId xmlns:a16="http://schemas.microsoft.com/office/drawing/2014/main" id="{EEFF7FF6-2022-480A-8B0A-60A7099E6955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8184385" y="5745154"/>
            <a:ext cx="1517896" cy="561235"/>
            <a:chOff x="8848133" y="3839974"/>
            <a:chExt cx="1517896" cy="561235"/>
          </a:xfrm>
        </p:grpSpPr>
        <p:sp>
          <p:nvSpPr>
            <p:cNvPr id="390" name="Rounded Rectangle 112">
              <a:extLst>
                <a:ext uri="{FF2B5EF4-FFF2-40B4-BE49-F238E27FC236}">
                  <a16:creationId xmlns:a16="http://schemas.microsoft.com/office/drawing/2014/main" id="{FD4C8583-B768-4863-A782-D3FBCEF06851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1" name="Group 359">
              <a:extLst>
                <a:ext uri="{FF2B5EF4-FFF2-40B4-BE49-F238E27FC236}">
                  <a16:creationId xmlns:a16="http://schemas.microsoft.com/office/drawing/2014/main" id="{5EC9B502-A0BB-4F66-94A8-05ED666E48A7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92" name="Oval 360">
                <a:extLst>
                  <a:ext uri="{FF2B5EF4-FFF2-40B4-BE49-F238E27FC236}">
                    <a16:creationId xmlns:a16="http://schemas.microsoft.com/office/drawing/2014/main" id="{C787995C-74DD-4412-8AF5-94F2EF074299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Freeform 361">
                <a:extLst>
                  <a:ext uri="{FF2B5EF4-FFF2-40B4-BE49-F238E27FC236}">
                    <a16:creationId xmlns:a16="http://schemas.microsoft.com/office/drawing/2014/main" id="{D80F461A-77A8-4DC3-BE66-5D629E98A4A8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4" name="Freeform 362">
                <a:extLst>
                  <a:ext uri="{FF2B5EF4-FFF2-40B4-BE49-F238E27FC236}">
                    <a16:creationId xmlns:a16="http://schemas.microsoft.com/office/drawing/2014/main" id="{33FB9041-11B2-46A2-9E57-1FC1EF99105B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5" name="Groupe 394">
            <a:extLst>
              <a:ext uri="{FF2B5EF4-FFF2-40B4-BE49-F238E27FC236}">
                <a16:creationId xmlns:a16="http://schemas.microsoft.com/office/drawing/2014/main" id="{FB4B673C-ED4D-45D8-91BB-F4D3B2F69CDB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9793100" y="5757301"/>
            <a:ext cx="1517896" cy="561235"/>
            <a:chOff x="10489335" y="3841636"/>
            <a:chExt cx="1517896" cy="561235"/>
          </a:xfrm>
        </p:grpSpPr>
        <p:sp>
          <p:nvSpPr>
            <p:cNvPr id="396" name="Rounded Rectangle 112">
              <a:extLst>
                <a:ext uri="{FF2B5EF4-FFF2-40B4-BE49-F238E27FC236}">
                  <a16:creationId xmlns:a16="http://schemas.microsoft.com/office/drawing/2014/main" id="{62EF01B8-D513-4A9B-AFBC-028D5EC21E97}"/>
                </a:ext>
              </a:extLst>
            </p:cNvPr>
            <p:cNvSpPr/>
            <p:nvPr/>
          </p:nvSpPr>
          <p:spPr>
            <a:xfrm>
              <a:off x="10489335" y="3841636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7" name="Group 323">
              <a:extLst>
                <a:ext uri="{FF2B5EF4-FFF2-40B4-BE49-F238E27FC236}">
                  <a16:creationId xmlns:a16="http://schemas.microsoft.com/office/drawing/2014/main" id="{6CFF6DD6-1422-4235-8CB8-186F7EA548A6}"/>
                </a:ext>
              </a:extLst>
            </p:cNvPr>
            <p:cNvGrpSpPr/>
            <p:nvPr/>
          </p:nvGrpSpPr>
          <p:grpSpPr>
            <a:xfrm>
              <a:off x="11031849" y="3943600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98" name="Oval 324">
                <a:extLst>
                  <a:ext uri="{FF2B5EF4-FFF2-40B4-BE49-F238E27FC236}">
                    <a16:creationId xmlns:a16="http://schemas.microsoft.com/office/drawing/2014/main" id="{CB2FF9BE-EE21-49C9-A62A-F8FBF61A4332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Multiply 325">
                <a:extLst>
                  <a:ext uri="{FF2B5EF4-FFF2-40B4-BE49-F238E27FC236}">
                    <a16:creationId xmlns:a16="http://schemas.microsoft.com/office/drawing/2014/main" id="{F7B12039-C1F1-4F47-B000-2410ED4DB8FF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0" name="Freeform 326">
                <a:extLst>
                  <a:ext uri="{FF2B5EF4-FFF2-40B4-BE49-F238E27FC236}">
                    <a16:creationId xmlns:a16="http://schemas.microsoft.com/office/drawing/2014/main" id="{30FB142D-2D92-4F84-A3E9-7A433923F384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1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stockage de données pour OLTP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58199" y="5097363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Demo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AFEF12-C3D0-4459-972F-66748F46200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-2220684" y="3311684"/>
            <a:ext cx="2205054" cy="17097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DED971A-EFA9-4908-90D6-5299FEA4C4C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925184" y="2860602"/>
            <a:ext cx="2190766" cy="201931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2039283-906B-4C5D-8005-BBA19AE9AD1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09970" y="2967760"/>
            <a:ext cx="2090753" cy="1805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4D09145-8ABB-41C1-8ECF-AA95C8A2CE3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233674" y="5041116"/>
            <a:ext cx="1443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Table Storage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4C5EF2-485F-4F49-9205-976C8C62871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156473" y="5021434"/>
            <a:ext cx="1826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20816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105E5-B9DE-4166-8AEF-37A4AE2D9F7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BE" dirty="0"/>
              <a:t>Présentation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A0C1-EAE8-41FD-8133-E89CDA2682B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3677" y="1380930"/>
            <a:ext cx="3348868" cy="41431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                                           </a:t>
            </a:r>
            <a:endParaRPr lang="fr-B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BE" dirty="0"/>
              <a:t>                                           </a:t>
            </a:r>
          </a:p>
          <a:p>
            <a:pPr marL="0" indent="0">
              <a:buNone/>
            </a:pPr>
            <a:r>
              <a:rPr lang="fr-BE" dirty="0"/>
              <a:t>                                           </a:t>
            </a:r>
          </a:p>
          <a:p>
            <a:pPr marL="0" indent="0">
              <a:buNone/>
            </a:pPr>
            <a:r>
              <a:rPr lang="fr-BE" sz="2000" dirty="0"/>
              <a:t>                                                            </a:t>
            </a:r>
          </a:p>
          <a:p>
            <a:pPr marL="0" indent="0">
              <a:buNone/>
            </a:pPr>
            <a:r>
              <a:rPr lang="fr-BE" sz="1000" dirty="0"/>
              <a:t>                                                           </a:t>
            </a:r>
          </a:p>
          <a:p>
            <a:pPr marL="0" indent="0">
              <a:buNone/>
            </a:pPr>
            <a:r>
              <a:rPr lang="fr-BE" sz="1600" dirty="0"/>
              <a:t>            </a:t>
            </a:r>
            <a:r>
              <a:rPr lang="fr-BE" sz="1600" u="sng" dirty="0">
                <a:hlinkClick r:id="rId10"/>
              </a:rPr>
              <a:t>mo</a:t>
            </a:r>
            <a:r>
              <a:rPr lang="en-US" sz="1600" u="sng" dirty="0">
                <a:hlinkClick r:id="rId10"/>
              </a:rPr>
              <a:t>h</a:t>
            </a:r>
            <a:r>
              <a:rPr lang="fr-BE" sz="1600" u="sng" dirty="0">
                <a:hlinkClick r:id="rId10"/>
              </a:rPr>
              <a:t>a</a:t>
            </a:r>
            <a:r>
              <a:rPr lang="en-US" sz="1600" u="sng" dirty="0">
                <a:hlinkClick r:id="rId10"/>
              </a:rPr>
              <a:t>med</a:t>
            </a:r>
            <a:r>
              <a:rPr lang="fr-BE" sz="1600" u="sng" dirty="0">
                <a:hlinkClick r:id="rId10"/>
              </a:rPr>
              <a:t>.d</a:t>
            </a:r>
            <a:r>
              <a:rPr lang="en-US" sz="1600" u="sng" dirty="0" err="1">
                <a:hlinkClick r:id="rId10"/>
              </a:rPr>
              <a:t>i</a:t>
            </a:r>
            <a:r>
              <a:rPr lang="fr-BE" sz="1600" u="sng" dirty="0">
                <a:hlinkClick r:id="rId10"/>
              </a:rPr>
              <a:t>b</a:t>
            </a:r>
            <a:r>
              <a:rPr lang="en-US" sz="1600" u="sng" dirty="0" err="1">
                <a:hlinkClick r:id="rId10"/>
              </a:rPr>
              <a:t>assi</a:t>
            </a:r>
            <a:r>
              <a:rPr lang="fr-BE" sz="1600" u="sng" dirty="0">
                <a:hlinkClick r:id="rId10"/>
              </a:rPr>
              <a:t>@ainos.lu</a:t>
            </a:r>
            <a:endParaRPr lang="fr-BE" sz="1600" dirty="0"/>
          </a:p>
          <a:p>
            <a:pPr marL="0" indent="0">
              <a:buNone/>
            </a:pPr>
            <a:endParaRPr lang="fr-BE" sz="900" dirty="0"/>
          </a:p>
          <a:p>
            <a:pPr marL="0" indent="0">
              <a:buNone/>
            </a:pPr>
            <a:r>
              <a:rPr lang="fr-BE" sz="1600" dirty="0"/>
              <a:t>            @</a:t>
            </a:r>
            <a:r>
              <a:rPr lang="fr-BE" sz="1600" dirty="0" err="1"/>
              <a:t>AinosDev</a:t>
            </a:r>
            <a:endParaRPr lang="fr-BE" sz="1600" dirty="0"/>
          </a:p>
          <a:p>
            <a:endParaRPr lang="LID4096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ECE3-919C-4A1F-B9B8-FAF852A1BD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0484" y="4582970"/>
            <a:ext cx="519179" cy="462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FC7BC-9861-4F8F-A2E4-457FBFDBEFD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8777" y="4082778"/>
            <a:ext cx="422595" cy="3333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7D666A-0846-44F8-8DB8-BEC97655EBF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577883" y="1721796"/>
            <a:ext cx="7173070" cy="2704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4A33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A33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A33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A33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A33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A33A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sz="3400" b="1" dirty="0">
                <a:solidFill>
                  <a:schemeClr val="accent6">
                    <a:lumMod val="75000"/>
                  </a:schemeClr>
                </a:solidFill>
              </a:rPr>
              <a:t>Mohamed DIBASSI                    </a:t>
            </a:r>
          </a:p>
          <a:p>
            <a:pPr marL="0" indent="0">
              <a:buNone/>
            </a:pPr>
            <a:r>
              <a:rPr lang="fr-BE" sz="3000" dirty="0"/>
              <a:t>Consultant senior MSBI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sz="3000" dirty="0"/>
              <a:t> 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364BB37C-6BA2-4ADA-8BD0-340D2DC27DD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3" y="5426110"/>
            <a:ext cx="1038981" cy="1229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01F66C-33CF-4B27-A41C-A6B06AABBB4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37" y="5433310"/>
            <a:ext cx="2580167" cy="1312660"/>
          </a:xfrm>
          <a:prstGeom prst="rect">
            <a:avLst/>
          </a:prstGeom>
        </p:spPr>
      </p:pic>
      <p:pic>
        <p:nvPicPr>
          <p:cNvPr id="1026" name="Picture 2" descr="Mohamed Dibassi | LinkedIn">
            <a:extLst>
              <a:ext uri="{FF2B5EF4-FFF2-40B4-BE49-F238E27FC236}">
                <a16:creationId xmlns:a16="http://schemas.microsoft.com/office/drawing/2014/main" id="{5883639F-AAE9-4BE3-BB94-076523227F2E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51" y="19930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52D8E-8F62-4801-A7CB-FD86AA9A7FB7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0" y="1173207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E147C3A-3C01-4A0F-8F3B-378F471D45F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799907" y="1048558"/>
            <a:ext cx="2592186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fr-FR" sz="1800" b="0" dirty="0">
                <a:solidFill>
                  <a:schemeClr val="accent2"/>
                </a:solidFill>
              </a:rPr>
              <a:t>AZURE DB VS DWH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AF8C10-3ED0-42B5-ABC6-0E587564C14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9600" y="6469663"/>
            <a:ext cx="58116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Source: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84096" y="384525"/>
            <a:ext cx="9809832" cy="369332"/>
          </a:xfrm>
        </p:spPr>
        <p:txBody>
          <a:bodyPr wrap="square">
            <a:spAutoFit/>
          </a:bodyPr>
          <a:lstStyle/>
          <a:p>
            <a:r>
              <a:rPr lang="fr-FR" sz="2000" dirty="0"/>
              <a:t>DEMO</a:t>
            </a:r>
            <a:endParaRPr lang="en-US" sz="20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8565D4-A775-4CEF-8390-65A77C0F175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1" y="1371772"/>
            <a:ext cx="11975868" cy="5125419"/>
          </a:xfrm>
          <a:prstGeom prst="rect">
            <a:avLst/>
          </a:prstGeom>
          <a:gradFill>
            <a:gsLst>
              <a:gs pos="0">
                <a:srgbClr val="D5D5D6"/>
              </a:gs>
              <a:gs pos="100000">
                <a:srgbClr val="E8E8E8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A3E4-D828-45B8-9622-631FDBDEC06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0412962" y="6356350"/>
            <a:ext cx="1455577" cy="393585"/>
          </a:xfrm>
        </p:spPr>
        <p:txBody>
          <a:bodyPr/>
          <a:lstStyle/>
          <a:p>
            <a:fld id="{AA41181E-E942-4719-A5EF-2D1D25C222B4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5" name="Table 1">
            <a:extLst>
              <a:ext uri="{FF2B5EF4-FFF2-40B4-BE49-F238E27FC236}">
                <a16:creationId xmlns:a16="http://schemas.microsoft.com/office/drawing/2014/main" id="{E5021F93-D7AA-444B-8F2B-E01A02ADE750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010808633"/>
              </p:ext>
            </p:extLst>
          </p:nvPr>
        </p:nvGraphicFramePr>
        <p:xfrm>
          <a:off x="178592" y="1514138"/>
          <a:ext cx="4163016" cy="4320145"/>
        </p:xfrm>
        <a:graphic>
          <a:graphicData uri="http://schemas.openxmlformats.org/drawingml/2006/table">
            <a:tbl>
              <a:tblPr/>
              <a:tblGrid>
                <a:gridCol w="2160417">
                  <a:extLst>
                    <a:ext uri="{9D8B030D-6E8A-4147-A177-3AD203B41FA5}">
                      <a16:colId xmlns:a16="http://schemas.microsoft.com/office/drawing/2014/main" val="576430492"/>
                    </a:ext>
                  </a:extLst>
                </a:gridCol>
                <a:gridCol w="1013792">
                  <a:extLst>
                    <a:ext uri="{9D8B030D-6E8A-4147-A177-3AD203B41FA5}">
                      <a16:colId xmlns:a16="http://schemas.microsoft.com/office/drawing/2014/main" val="1391111754"/>
                    </a:ext>
                  </a:extLst>
                </a:gridCol>
                <a:gridCol w="988807">
                  <a:extLst>
                    <a:ext uri="{9D8B030D-6E8A-4147-A177-3AD203B41FA5}">
                      <a16:colId xmlns:a16="http://schemas.microsoft.com/office/drawing/2014/main" val="4245592705"/>
                    </a:ext>
                  </a:extLst>
                </a:gridCol>
              </a:tblGrid>
              <a:tr h="650897">
                <a:tc>
                  <a:txBody>
                    <a:bodyPr/>
                    <a:lstStyle/>
                    <a:p>
                      <a:pPr algn="l" fontAlgn="ctr"/>
                      <a:br>
                        <a:rPr lang="fr-FR" sz="1000" b="1" dirty="0">
                          <a:effectLst/>
                        </a:rPr>
                      </a:b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9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SQL DB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9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300000"/>
                        </a:lnSpc>
                      </a:pPr>
                      <a:r>
                        <a:rPr lang="fr-F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SQL DWH</a:t>
                      </a:r>
                    </a:p>
                  </a:txBody>
                  <a:tcPr marL="51092" marR="51092" marT="25546" marB="25546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84448"/>
                  </a:ext>
                </a:extLst>
              </a:tr>
              <a:tr h="35503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Data type</a:t>
                      </a:r>
                      <a:endParaRPr lang="fr-FR" sz="1000" dirty="0">
                        <a:effectLst/>
                      </a:endParaRPr>
                    </a:p>
                  </a:txBody>
                  <a:tcPr marL="51092" marR="51092" marT="25546" marB="25546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Relational</a:t>
                      </a:r>
                    </a:p>
                  </a:txBody>
                  <a:tcPr marL="51092" marR="51092" marT="25546" marB="25546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dirty="0" err="1">
                          <a:effectLst/>
                        </a:rPr>
                        <a:t>Relational</a:t>
                      </a:r>
                      <a:endParaRPr lang="fr-FR" sz="1000" dirty="0">
                        <a:effectLst/>
                      </a:endParaRPr>
                    </a:p>
                  </a:txBody>
                  <a:tcPr marL="51092" marR="51092" marT="25546" marB="25546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86228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Active </a:t>
                      </a:r>
                      <a:r>
                        <a:rPr lang="fr-FR" sz="1000" b="1" dirty="0" err="1">
                          <a:effectLst/>
                        </a:rPr>
                        <a:t>geo-replication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No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98791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Dynamic Data </a:t>
                      </a:r>
                      <a:r>
                        <a:rPr lang="fr-FR" sz="1000" b="1" dirty="0" err="1">
                          <a:effectLst/>
                        </a:rPr>
                        <a:t>Masking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No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399669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Data </a:t>
                      </a:r>
                      <a:r>
                        <a:rPr lang="fr-FR" sz="1000" b="1" dirty="0" err="1">
                          <a:effectLst/>
                        </a:rPr>
                        <a:t>Encryption</a:t>
                      </a:r>
                      <a:r>
                        <a:rPr lang="fr-FR" sz="1000" b="1" dirty="0">
                          <a:effectLst/>
                        </a:rPr>
                        <a:t> at </a:t>
                      </a:r>
                      <a:r>
                        <a:rPr lang="fr-FR" sz="1000" b="1" dirty="0" err="1">
                          <a:effectLst/>
                        </a:rPr>
                        <a:t>rest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98713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 err="1">
                          <a:effectLst/>
                        </a:rPr>
                        <a:t>Polybase</a:t>
                      </a:r>
                      <a:r>
                        <a:rPr lang="fr-FR" sz="1000" b="1" dirty="0">
                          <a:effectLst/>
                        </a:rPr>
                        <a:t> T-SQL </a:t>
                      </a:r>
                      <a:r>
                        <a:rPr lang="fr-FR" sz="1000" b="1" dirty="0" err="1">
                          <a:effectLst/>
                        </a:rPr>
                        <a:t>queries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dirty="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dirty="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118715"/>
                  </a:ext>
                </a:extLst>
              </a:tr>
              <a:tr h="19442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 err="1">
                          <a:effectLst/>
                        </a:rPr>
                        <a:t>Automatic</a:t>
                      </a:r>
                      <a:r>
                        <a:rPr lang="fr-FR" sz="1000" b="1" dirty="0">
                          <a:effectLst/>
                        </a:rPr>
                        <a:t> Tuning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No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81367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Massive </a:t>
                      </a:r>
                      <a:r>
                        <a:rPr lang="fr-FR" sz="1000" b="1" dirty="0" err="1">
                          <a:effectLst/>
                        </a:rPr>
                        <a:t>Parallel</a:t>
                      </a:r>
                      <a:r>
                        <a:rPr lang="fr-FR" sz="1000" b="1" dirty="0">
                          <a:effectLst/>
                        </a:rPr>
                        <a:t> </a:t>
                      </a:r>
                      <a:r>
                        <a:rPr lang="fr-FR" sz="1000" b="1" dirty="0" err="1">
                          <a:effectLst/>
                        </a:rPr>
                        <a:t>Processing</a:t>
                      </a:r>
                      <a:r>
                        <a:rPr lang="fr-FR" sz="1000" b="1" dirty="0">
                          <a:effectLst/>
                        </a:rPr>
                        <a:t> (MPP)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No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83467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>
                          <a:effectLst/>
                        </a:rPr>
                        <a:t>Ability to pause and resume</a:t>
                      </a:r>
                      <a:endParaRPr lang="en-US" sz="100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No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682385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>
                          <a:effectLst/>
                        </a:rPr>
                        <a:t>Max amount of data per database</a:t>
                      </a:r>
                      <a:endParaRPr lang="en-US" sz="100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4TB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1PB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280063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>
                          <a:effectLst/>
                        </a:rPr>
                        <a:t>Max concurrent open sessions</a:t>
                      </a:r>
                      <a:endParaRPr lang="fr-FR" sz="100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30000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1024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188550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Max concurrent </a:t>
                      </a:r>
                      <a:r>
                        <a:rPr lang="fr-FR" sz="1000" b="1" dirty="0" err="1">
                          <a:effectLst/>
                        </a:rPr>
                        <a:t>queries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6400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dirty="0">
                          <a:effectLst/>
                        </a:rPr>
                        <a:t>32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02609"/>
                  </a:ext>
                </a:extLst>
              </a:tr>
            </a:tbl>
          </a:graphicData>
        </a:graphic>
      </p:graphicFrame>
      <p:graphicFrame>
        <p:nvGraphicFramePr>
          <p:cNvPr id="17" name="Table 51">
            <a:extLst>
              <a:ext uri="{FF2B5EF4-FFF2-40B4-BE49-F238E27FC236}">
                <a16:creationId xmlns:a16="http://schemas.microsoft.com/office/drawing/2014/main" id="{8EF6FF36-1FEF-47D8-A4F8-9453EB5BDFB5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96707592"/>
              </p:ext>
            </p:extLst>
          </p:nvPr>
        </p:nvGraphicFramePr>
        <p:xfrm>
          <a:off x="7008997" y="1507521"/>
          <a:ext cx="4593593" cy="4326762"/>
        </p:xfrm>
        <a:graphic>
          <a:graphicData uri="http://schemas.openxmlformats.org/drawingml/2006/table">
            <a:tbl>
              <a:tblPr/>
              <a:tblGrid>
                <a:gridCol w="2473281">
                  <a:extLst>
                    <a:ext uri="{9D8B030D-6E8A-4147-A177-3AD203B41FA5}">
                      <a16:colId xmlns:a16="http://schemas.microsoft.com/office/drawing/2014/main" val="1813998314"/>
                    </a:ext>
                  </a:extLst>
                </a:gridCol>
                <a:gridCol w="1048145">
                  <a:extLst>
                    <a:ext uri="{9D8B030D-6E8A-4147-A177-3AD203B41FA5}">
                      <a16:colId xmlns:a16="http://schemas.microsoft.com/office/drawing/2014/main" val="1857713673"/>
                    </a:ext>
                  </a:extLst>
                </a:gridCol>
                <a:gridCol w="1072167">
                  <a:extLst>
                    <a:ext uri="{9D8B030D-6E8A-4147-A177-3AD203B41FA5}">
                      <a16:colId xmlns:a16="http://schemas.microsoft.com/office/drawing/2014/main" val="229712649"/>
                    </a:ext>
                  </a:extLst>
                </a:gridCol>
              </a:tblGrid>
              <a:tr h="673821">
                <a:tc>
                  <a:txBody>
                    <a:bodyPr/>
                    <a:lstStyle/>
                    <a:p>
                      <a:pPr algn="l" fontAlgn="ctr"/>
                      <a:endParaRPr lang="fr-FR" sz="1200" dirty="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dirty="0">
                          <a:effectLst/>
                        </a:rPr>
                        <a:t>Azure SQL DB</a:t>
                      </a:r>
                      <a:endParaRPr lang="fr-FR" sz="1200" dirty="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dirty="0">
                          <a:effectLst/>
                        </a:rPr>
                        <a:t>Azure SQL DWH</a:t>
                      </a:r>
                      <a:endParaRPr lang="fr-FR" sz="1200" dirty="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136458"/>
                  </a:ext>
                </a:extLst>
              </a:tr>
              <a:tr h="67141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>
                          <a:effectLst/>
                        </a:rPr>
                        <a:t>Utiliser pour la base de données d'application</a:t>
                      </a:r>
                      <a:endParaRPr lang="fr-FR" sz="120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X</a:t>
                      </a: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20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920900"/>
                  </a:ext>
                </a:extLst>
              </a:tr>
              <a:tr h="149076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dirty="0">
                          <a:effectLst/>
                        </a:rPr>
                        <a:t>Utiliser pour l'entrepôt de données avec de grandes quantités de données et de petites quantités d'utilisateurs</a:t>
                      </a:r>
                      <a:endParaRPr lang="fr-FR" sz="1200" dirty="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20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X</a:t>
                      </a: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84068"/>
                  </a:ext>
                </a:extLst>
              </a:tr>
              <a:tr h="149076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dirty="0">
                          <a:effectLst/>
                        </a:rPr>
                        <a:t>Utiliser pour l'entrepôt de données avec des données max 4 To et un grand nombre d'utilisateurs</a:t>
                      </a:r>
                      <a:endParaRPr lang="fr-FR" sz="1200" dirty="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X</a:t>
                      </a: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marL="62760" marR="62760" marT="31380" marB="31380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271938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98F8DA4C-EC98-4E90-B794-594B0E0E350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3255" y="5901512"/>
            <a:ext cx="43398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Tableau 1: fonctionnalités et limites d'Azure SQL </a:t>
            </a:r>
            <a:r>
              <a:rPr lang="fr-FR" sz="1400" dirty="0" err="1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Database</a:t>
            </a:r>
            <a:r>
              <a:rPr lang="fr-FR" sz="1400" dirty="0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VS Azure SQL Data Warehouse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F873C-9C5A-460D-99BC-DC9843ED7B8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037045" y="5876935"/>
            <a:ext cx="43398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Tableau 2: quand utiliser Azure SQL </a:t>
            </a:r>
            <a:r>
              <a:rPr lang="fr-FR" sz="1400" dirty="0" err="1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Database</a:t>
            </a:r>
            <a:r>
              <a:rPr lang="fr-FR" sz="1400" dirty="0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et quand utiliser Azure SQL Data Warehouse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8FE5B35D-009D-4516-BB58-AE9D53647444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539" y="3203205"/>
            <a:ext cx="2419480" cy="120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69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1210B7A6-4A64-42FF-AC40-128AC0E17858}"/>
              </a:ext>
            </a:extLst>
          </p:cNvPr>
          <p:cNvSpPr/>
          <p:nvPr/>
        </p:nvSpPr>
        <p:spPr bwMode="auto">
          <a:xfrm rot="10800000">
            <a:off x="-15435" y="8545"/>
            <a:ext cx="12207433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8" name="TextBox 2">
            <a:extLst>
              <a:ext uri="{FF2B5EF4-FFF2-40B4-BE49-F238E27FC236}">
                <a16:creationId xmlns:a16="http://schemas.microsoft.com/office/drawing/2014/main" id="{5AFAD92A-C6C5-4980-ADBA-741D82D9FC2F}"/>
              </a:ext>
            </a:extLst>
          </p:cNvPr>
          <p:cNvSpPr txBox="1"/>
          <p:nvPr/>
        </p:nvSpPr>
        <p:spPr>
          <a:xfrm>
            <a:off x="5349008" y="516701"/>
            <a:ext cx="1493999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À RETENIR</a:t>
            </a:r>
          </a:p>
        </p:txBody>
      </p:sp>
      <p:sp>
        <p:nvSpPr>
          <p:cNvPr id="109" name="Round Same Side Corner Rectangle 6">
            <a:extLst>
              <a:ext uri="{FF2B5EF4-FFF2-40B4-BE49-F238E27FC236}">
                <a16:creationId xmlns:a16="http://schemas.microsoft.com/office/drawing/2014/main" id="{4CE0B9FE-717C-41F4-9BDB-3201CF195041}"/>
              </a:ext>
            </a:extLst>
          </p:cNvPr>
          <p:cNvSpPr/>
          <p:nvPr/>
        </p:nvSpPr>
        <p:spPr>
          <a:xfrm>
            <a:off x="3652364" y="1632124"/>
            <a:ext cx="4431955" cy="752295"/>
          </a:xfrm>
          <a:prstGeom prst="round2SameRect">
            <a:avLst>
              <a:gd name="adj1" fmla="val 33760"/>
              <a:gd name="adj2" fmla="val 0"/>
            </a:avLst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190500" dist="38100" dir="8100000" algn="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ound Same Side Corner Rectangle 7">
            <a:extLst>
              <a:ext uri="{FF2B5EF4-FFF2-40B4-BE49-F238E27FC236}">
                <a16:creationId xmlns:a16="http://schemas.microsoft.com/office/drawing/2014/main" id="{5732D195-1044-4D77-9146-24D679D46A79}"/>
              </a:ext>
            </a:extLst>
          </p:cNvPr>
          <p:cNvSpPr/>
          <p:nvPr/>
        </p:nvSpPr>
        <p:spPr>
          <a:xfrm rot="16200000">
            <a:off x="983264" y="3481736"/>
            <a:ext cx="3309789" cy="1571210"/>
          </a:xfrm>
          <a:prstGeom prst="round2SameRect">
            <a:avLst>
              <a:gd name="adj1" fmla="val 19211"/>
              <a:gd name="adj2" fmla="val 0"/>
            </a:avLst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190500" dist="38100" dir="8100000" algn="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1" name="Group 35">
            <a:extLst>
              <a:ext uri="{FF2B5EF4-FFF2-40B4-BE49-F238E27FC236}">
                <a16:creationId xmlns:a16="http://schemas.microsoft.com/office/drawing/2014/main" id="{936D0F24-645A-412E-B9C9-D5ECE10F48E0}"/>
              </a:ext>
            </a:extLst>
          </p:cNvPr>
          <p:cNvGrpSpPr/>
          <p:nvPr/>
        </p:nvGrpSpPr>
        <p:grpSpPr>
          <a:xfrm>
            <a:off x="1833710" y="1695610"/>
            <a:ext cx="6250610" cy="3418520"/>
            <a:chOff x="1833710" y="2618557"/>
            <a:chExt cx="6052572" cy="34185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231FE28-A2AB-4B16-8D3B-910C409245DA}"/>
                </a:ext>
              </a:extLst>
            </p:cNvPr>
            <p:cNvSpPr/>
            <p:nvPr/>
          </p:nvSpPr>
          <p:spPr>
            <a:xfrm>
              <a:off x="3787452" y="2623986"/>
              <a:ext cx="18192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endParaRPr lang="fr-FR" sz="900" b="1" dirty="0">
                <a:solidFill>
                  <a:prstClr val="black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  <a:p>
              <a:pPr lvl="0" algn="ctr">
                <a:defRPr/>
              </a:pPr>
              <a:r>
                <a:rPr lang="fr-FR" sz="900" b="1" dirty="0">
                  <a:solidFill>
                    <a:prstClr val="black"/>
                  </a:solidFill>
                  <a:latin typeface="Century Gothic" panose="020B0502020202020204" pitchFamily="34" charset="0"/>
                  <a:cs typeface="Segoe UI Light" panose="020B0502040204020203" pitchFamily="34" charset="0"/>
                </a:rPr>
                <a:t>Données relationnelles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9A6DF6F-9906-48C5-9686-1F896EB75691}"/>
                </a:ext>
              </a:extLst>
            </p:cNvPr>
            <p:cNvSpPr/>
            <p:nvPr/>
          </p:nvSpPr>
          <p:spPr>
            <a:xfrm>
              <a:off x="6067007" y="2618557"/>
              <a:ext cx="18192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endParaRPr lang="fr-FR" sz="900" b="1" dirty="0">
                <a:solidFill>
                  <a:prstClr val="black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  <a:p>
              <a:pPr lvl="0" algn="ctr">
                <a:defRPr/>
              </a:pPr>
              <a:r>
                <a:rPr lang="fr-FR" sz="900" b="1" dirty="0">
                  <a:solidFill>
                    <a:prstClr val="black"/>
                  </a:solidFill>
                  <a:latin typeface="Century Gothic" panose="020B0502020202020204" pitchFamily="34" charset="0"/>
                  <a:cs typeface="Segoe UI Light" panose="020B0502040204020203" pitchFamily="34" charset="0"/>
                </a:rPr>
                <a:t>Données NON relationnelles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25B150A-C43F-4FEE-A768-954D6CF32933}"/>
                </a:ext>
              </a:extLst>
            </p:cNvPr>
            <p:cNvSpPr/>
            <p:nvPr/>
          </p:nvSpPr>
          <p:spPr>
            <a:xfrm>
              <a:off x="1833710" y="3704209"/>
              <a:ext cx="1574366" cy="611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400"/>
                </a:lnSpc>
                <a:defRPr/>
              </a:pPr>
              <a:endParaRPr lang="en-GB" sz="900" b="1" dirty="0">
                <a:solidFill>
                  <a:prstClr val="black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  <a:p>
              <a:pPr lvl="0" algn="ctr">
                <a:lnSpc>
                  <a:spcPts val="1400"/>
                </a:lnSpc>
                <a:defRPr/>
              </a:pPr>
              <a:endParaRPr lang="en-GB" sz="900" b="1" dirty="0">
                <a:solidFill>
                  <a:prstClr val="black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  <a:p>
              <a:pPr lvl="0" algn="ctr">
                <a:lnSpc>
                  <a:spcPts val="1400"/>
                </a:lnSpc>
                <a:defRPr/>
              </a:pPr>
              <a:r>
                <a:rPr lang="en-GB" sz="900" b="1" dirty="0">
                  <a:solidFill>
                    <a:prstClr val="black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OLAP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C0A2379-62EB-4544-96A3-843B9F18766E}"/>
                </a:ext>
              </a:extLst>
            </p:cNvPr>
            <p:cNvSpPr/>
            <p:nvPr/>
          </p:nvSpPr>
          <p:spPr>
            <a:xfrm>
              <a:off x="1849398" y="5425884"/>
              <a:ext cx="1574366" cy="611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400"/>
                </a:lnSpc>
                <a:defRPr/>
              </a:pPr>
              <a:endParaRPr lang="en-GB" sz="900" b="1" dirty="0">
                <a:solidFill>
                  <a:prstClr val="black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  <a:p>
              <a:pPr lvl="0" algn="ctr">
                <a:lnSpc>
                  <a:spcPts val="1400"/>
                </a:lnSpc>
                <a:defRPr/>
              </a:pPr>
              <a:endParaRPr lang="en-GB" sz="900" b="1" dirty="0">
                <a:solidFill>
                  <a:prstClr val="black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  <a:p>
              <a:pPr lvl="0" algn="ctr">
                <a:lnSpc>
                  <a:spcPts val="1400"/>
                </a:lnSpc>
                <a:defRPr/>
              </a:pPr>
              <a:r>
                <a:rPr lang="en-GB" sz="900" b="1" dirty="0">
                  <a:solidFill>
                    <a:prstClr val="black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OLTP</a:t>
              </a:r>
            </a:p>
          </p:txBody>
        </p:sp>
      </p:grpSp>
      <p:pic>
        <p:nvPicPr>
          <p:cNvPr id="118" name="Espace réservé du contenu 4">
            <a:extLst>
              <a:ext uri="{FF2B5EF4-FFF2-40B4-BE49-F238E27FC236}">
                <a16:creationId xmlns:a16="http://schemas.microsoft.com/office/drawing/2014/main" id="{F35AD230-8414-4934-A37F-85348A7FE1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89997" y="4155328"/>
            <a:ext cx="753918" cy="779169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A1E1CA90-C32E-495B-B352-10556AA9DC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933727" y="5048613"/>
            <a:ext cx="591585" cy="760610"/>
          </a:xfrm>
          <a:prstGeom prst="rect">
            <a:avLst/>
          </a:prstGeom>
        </p:spPr>
      </p:pic>
      <p:pic>
        <p:nvPicPr>
          <p:cNvPr id="120" name="Image 119">
            <a:extLst>
              <a:ext uri="{FF2B5EF4-FFF2-40B4-BE49-F238E27FC236}">
                <a16:creationId xmlns:a16="http://schemas.microsoft.com/office/drawing/2014/main" id="{697E0E4C-1B6F-474D-9A73-2ED8FED840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933727" y="4142243"/>
            <a:ext cx="591585" cy="756597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FA3674E6-F86D-463E-AA63-7B83EB9873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885738" y="5063559"/>
            <a:ext cx="594360" cy="758952"/>
          </a:xfrm>
          <a:prstGeom prst="rect">
            <a:avLst/>
          </a:prstGeom>
        </p:spPr>
      </p:pic>
      <p:pic>
        <p:nvPicPr>
          <p:cNvPr id="122" name="Image 121">
            <a:extLst>
              <a:ext uri="{FF2B5EF4-FFF2-40B4-BE49-F238E27FC236}">
                <a16:creationId xmlns:a16="http://schemas.microsoft.com/office/drawing/2014/main" id="{C3B65B3E-2FB9-4749-8535-F31CBC716A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063295" y="4492524"/>
            <a:ext cx="866021" cy="798246"/>
          </a:xfrm>
          <a:prstGeom prst="rect">
            <a:avLst/>
          </a:prstGeom>
        </p:spPr>
      </p:pic>
      <p:pic>
        <p:nvPicPr>
          <p:cNvPr id="123" name="Image 122">
            <a:extLst>
              <a:ext uri="{FF2B5EF4-FFF2-40B4-BE49-F238E27FC236}">
                <a16:creationId xmlns:a16="http://schemas.microsoft.com/office/drawing/2014/main" id="{66DC8499-F4E4-4746-88DD-C4F7154612E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074838" y="4570077"/>
            <a:ext cx="878740" cy="759198"/>
          </a:xfrm>
          <a:prstGeom prst="rect">
            <a:avLst/>
          </a:prstGeom>
        </p:spPr>
      </p:pic>
      <p:cxnSp>
        <p:nvCxnSpPr>
          <p:cNvPr id="124" name="Gerade Verbindung 31" descr="PresentationLoad.com">
            <a:extLst>
              <a:ext uri="{FF2B5EF4-FFF2-40B4-BE49-F238E27FC236}">
                <a16:creationId xmlns:a16="http://schemas.microsoft.com/office/drawing/2014/main" id="{AAAC227C-7134-43AE-8477-BD8F17A47057}"/>
              </a:ext>
            </a:extLst>
          </p:cNvPr>
          <p:cNvCxnSpPr>
            <a:cxnSpLocks/>
          </p:cNvCxnSpPr>
          <p:nvPr/>
        </p:nvCxnSpPr>
        <p:spPr bwMode="gray">
          <a:xfrm flipV="1">
            <a:off x="5834991" y="1604667"/>
            <a:ext cx="0" cy="4317569"/>
          </a:xfrm>
          <a:prstGeom prst="line">
            <a:avLst/>
          </a:prstGeom>
          <a:noFill/>
          <a:ln w="38100">
            <a:solidFill>
              <a:srgbClr val="F4F4F3"/>
            </a:solidFill>
            <a:prstDash val="solid"/>
            <a:round/>
            <a:headEnd/>
            <a:tailEnd/>
          </a:ln>
        </p:spPr>
      </p:cxnSp>
      <p:cxnSp>
        <p:nvCxnSpPr>
          <p:cNvPr id="125" name="Gerade Verbindung 31" descr="PresentationLoad.com">
            <a:extLst>
              <a:ext uri="{FF2B5EF4-FFF2-40B4-BE49-F238E27FC236}">
                <a16:creationId xmlns:a16="http://schemas.microsoft.com/office/drawing/2014/main" id="{56669BAD-D6F2-4D64-B9B1-1F6349FBFD11}"/>
              </a:ext>
            </a:extLst>
          </p:cNvPr>
          <p:cNvCxnSpPr>
            <a:cxnSpLocks/>
          </p:cNvCxnSpPr>
          <p:nvPr/>
        </p:nvCxnSpPr>
        <p:spPr bwMode="gray">
          <a:xfrm flipH="1">
            <a:off x="1843444" y="3946516"/>
            <a:ext cx="6351973" cy="0"/>
          </a:xfrm>
          <a:prstGeom prst="line">
            <a:avLst/>
          </a:prstGeom>
          <a:noFill/>
          <a:ln w="38100">
            <a:solidFill>
              <a:srgbClr val="F4F4F3"/>
            </a:solidFill>
            <a:prstDash val="solid"/>
            <a:round/>
            <a:headEnd/>
            <a:tailEnd/>
          </a:ln>
        </p:spPr>
      </p:cxnSp>
      <p:pic>
        <p:nvPicPr>
          <p:cNvPr id="128" name="Image 127">
            <a:extLst>
              <a:ext uri="{FF2B5EF4-FFF2-40B4-BE49-F238E27FC236}">
                <a16:creationId xmlns:a16="http://schemas.microsoft.com/office/drawing/2014/main" id="{182331FA-5F56-4E3D-B04D-96E9D5C7AFA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569433" y="2798654"/>
            <a:ext cx="808326" cy="630346"/>
          </a:xfrm>
          <a:prstGeom prst="rect">
            <a:avLst/>
          </a:prstGeom>
        </p:spPr>
      </p:pic>
      <p:pic>
        <p:nvPicPr>
          <p:cNvPr id="27" name="Espace réservé du contenu 5">
            <a:extLst>
              <a:ext uri="{FF2B5EF4-FFF2-40B4-BE49-F238E27FC236}">
                <a16:creationId xmlns:a16="http://schemas.microsoft.com/office/drawing/2014/main" id="{D42AA65A-1FA3-471A-975C-353B90657AF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835342" y="2633933"/>
            <a:ext cx="932908" cy="89656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1ABBAE9-64EB-460C-A4B0-6C5A4262DA8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921853" y="2767040"/>
            <a:ext cx="808326" cy="630346"/>
          </a:xfrm>
          <a:prstGeom prst="rect">
            <a:avLst/>
          </a:prstGeom>
        </p:spPr>
      </p:pic>
      <p:sp>
        <p:nvSpPr>
          <p:cNvPr id="29" name="Rectangle: Rounded Corners 55">
            <a:extLst>
              <a:ext uri="{FF2B5EF4-FFF2-40B4-BE49-F238E27FC236}">
                <a16:creationId xmlns:a16="http://schemas.microsoft.com/office/drawing/2014/main" id="{147912AD-6E4A-4EC5-A32E-410D8FD5C2D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48591" y="6157462"/>
            <a:ext cx="10972800" cy="6071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4900">
                <a:srgbClr val="09B8B7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VOUS ETES EN MESURE DE CHOISIR OU ADOPTER LE SERVICE DE STOCKAGE ADÉQUAT EN FONCTION DE VOS BESOINS.</a:t>
            </a:r>
          </a:p>
        </p:txBody>
      </p:sp>
      <p:cxnSp>
        <p:nvCxnSpPr>
          <p:cNvPr id="32" name="Gerade Verbindung 31" descr="PresentationLoad.com">
            <a:extLst>
              <a:ext uri="{FF2B5EF4-FFF2-40B4-BE49-F238E27FC236}">
                <a16:creationId xmlns:a16="http://schemas.microsoft.com/office/drawing/2014/main" id="{E08FFE99-7088-4027-A4F8-3FB2DEBD2EA7}"/>
              </a:ext>
            </a:extLst>
          </p:cNvPr>
          <p:cNvCxnSpPr>
            <a:cxnSpLocks/>
          </p:cNvCxnSpPr>
          <p:nvPr/>
        </p:nvCxnSpPr>
        <p:spPr bwMode="gray">
          <a:xfrm flipH="1">
            <a:off x="1910384" y="5927720"/>
            <a:ext cx="6217920" cy="0"/>
          </a:xfrm>
          <a:prstGeom prst="line">
            <a:avLst/>
          </a:prstGeom>
          <a:noFill/>
          <a:ln w="38100">
            <a:solidFill>
              <a:srgbClr val="F4F4F3"/>
            </a:solidFill>
            <a:prstDash val="solid"/>
            <a:round/>
            <a:headEnd/>
            <a:tailEnd/>
          </a:ln>
        </p:spPr>
      </p:cxnSp>
      <p:cxnSp>
        <p:nvCxnSpPr>
          <p:cNvPr id="33" name="Gerade Verbindung 31" descr="PresentationLoad.com">
            <a:extLst>
              <a:ext uri="{FF2B5EF4-FFF2-40B4-BE49-F238E27FC236}">
                <a16:creationId xmlns:a16="http://schemas.microsoft.com/office/drawing/2014/main" id="{A8E71D6C-BF90-4236-9304-E8F2303B554B}"/>
              </a:ext>
            </a:extLst>
          </p:cNvPr>
          <p:cNvCxnSpPr>
            <a:cxnSpLocks/>
          </p:cNvCxnSpPr>
          <p:nvPr/>
        </p:nvCxnSpPr>
        <p:spPr bwMode="gray">
          <a:xfrm flipV="1">
            <a:off x="8115297" y="1714337"/>
            <a:ext cx="0" cy="4206240"/>
          </a:xfrm>
          <a:prstGeom prst="line">
            <a:avLst/>
          </a:prstGeom>
          <a:noFill/>
          <a:ln w="38100">
            <a:solidFill>
              <a:srgbClr val="F4F4F3"/>
            </a:solidFill>
            <a:prstDash val="solid"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024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09" grpId="0" animBg="1"/>
      <p:bldP spid="110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0" y="1129494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84095" y="398376"/>
            <a:ext cx="11223811" cy="341632"/>
          </a:xfrm>
        </p:spPr>
        <p:txBody>
          <a:bodyPr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Quoi utiliser pour faire de l’analyse de données dans Azure?</a:t>
            </a:r>
            <a:endParaRPr lang="en-U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AA39EB-6DBB-4474-8A3C-6D8F15B3C8D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80"/>
          <a:stretch/>
        </p:blipFill>
        <p:spPr>
          <a:xfrm>
            <a:off x="-4827546" y="2031205"/>
            <a:ext cx="5573485" cy="41409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00800" y="2267418"/>
            <a:ext cx="5181600" cy="39087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 d'analyse de données dans Azure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Factory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Services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Lake Analytics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Analytics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Series Insights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Databricks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HDInsight</a:t>
            </a:r>
          </a:p>
          <a:p>
            <a:pPr marL="1257300" lvl="2" indent="-342900">
              <a:spcAft>
                <a:spcPts val="1200"/>
              </a:spcAft>
              <a:buFont typeface="+mj-lt"/>
              <a:buAutoNum type="arabicPeriod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nombreux types de cluster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Comparer les services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Démo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Services vs Data Lake Analytics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6096000" y="2031205"/>
            <a:ext cx="5486400" cy="4140995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0800000">
            <a:off x="11582400" y="2031204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E170F-B9EC-4C55-832A-2C146BE4F3B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925113" y="1568240"/>
            <a:ext cx="1553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219170">
              <a:buClr>
                <a:srgbClr val="17406D"/>
              </a:buClr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521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5897E-6 4.01575E-6 L 0.38857 4.01575E-6 " pathEditMode="relative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8C67D756-6174-4968-A926-2BCFCA0F2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320" y="2160714"/>
            <a:ext cx="2409843" cy="35242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B968405-5AC1-4969-B22E-36E769543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818" y="2113089"/>
            <a:ext cx="981082" cy="36195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2287E70-A80D-4A29-AF80-3162F4148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8694" y="2174869"/>
            <a:ext cx="1019182" cy="35814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0" y="1129494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84095" y="381338"/>
            <a:ext cx="11223811" cy="341632"/>
          </a:xfrm>
        </p:spPr>
        <p:txBody>
          <a:bodyPr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Exemple options pour faire l'analyse de données dans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0C2D5E-3C60-4F03-BDA5-BE1E59D4FF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8669" y="2315207"/>
            <a:ext cx="904882" cy="3338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504F74-17FD-41BA-A844-B576FE0FF8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4324" y="2850352"/>
            <a:ext cx="1714513" cy="11572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78605C-4F75-47F2-B331-FED7A42309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7716" y="3111470"/>
            <a:ext cx="819156" cy="8572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E161A09-A454-4834-9AE8-FD7CF27B85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8071" y="4087583"/>
            <a:ext cx="1881201" cy="99537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2F69B6-9330-47B4-8825-76043C71D3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7716" y="4276076"/>
            <a:ext cx="742955" cy="85249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79F140E-2226-45F7-A9A5-AEC88CC394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9096" y="2082343"/>
            <a:ext cx="804868" cy="8191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2D80B49-991B-4FC5-BE3F-0761DF2A28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5733" y="3088479"/>
            <a:ext cx="666755" cy="91916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60CF57C-5C33-41AC-A934-4E8A75EF9C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3151" y="4087583"/>
            <a:ext cx="909644" cy="9763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E63D790-DB7A-450D-929E-58E0590943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0985" y="3387357"/>
            <a:ext cx="1376373" cy="119063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36465B0-4AE2-4A62-8083-5B793A4497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9413" y="2072550"/>
            <a:ext cx="8924990" cy="37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4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0" y="1129494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84095" y="381338"/>
            <a:ext cx="11223811" cy="341632"/>
          </a:xfrm>
        </p:spPr>
        <p:txBody>
          <a:bodyPr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dans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BA45ED2-9527-48A8-A47F-4F47429A3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17" y="2288424"/>
            <a:ext cx="1576399" cy="10334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963128-4587-49D2-B56E-73D98D7FF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658" y="2288424"/>
            <a:ext cx="1314460" cy="12334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F0D7A92-654C-4E6D-AACF-1F96B80E0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4261" y="2202593"/>
            <a:ext cx="1195396" cy="13096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8E86D56-5FDB-4F12-8C20-D00B829CE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42" y="4095574"/>
            <a:ext cx="1404948" cy="11144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B5AE90-E130-4C09-94BF-38EA2B43D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2458" y="3905072"/>
            <a:ext cx="1390660" cy="13049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BDB8391-B04E-462D-8691-B84108F617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4749" y="3848477"/>
            <a:ext cx="1104908" cy="13668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8C176FE-AF06-4CC4-A4B0-AD771AD94C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5060" y="3142262"/>
            <a:ext cx="1314460" cy="9620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79CCCCF-980F-47C7-AC31-EAE65B4ABE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6246" y="4089658"/>
            <a:ext cx="1785951" cy="85725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C11BA31-8829-4547-83DC-D55308414A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4320" y="5056989"/>
            <a:ext cx="1995502" cy="6715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52EA9C1-251D-4EEF-90AD-0DBC6D888A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40435" y="4410492"/>
            <a:ext cx="1595449" cy="590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70FA96D-E9FC-4657-9391-DB8362C2FC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6174" y="5056989"/>
            <a:ext cx="1409710" cy="9477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6A5C22A-7791-42D7-9DDD-B5128AE89A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84320" y="5862295"/>
            <a:ext cx="1933589" cy="6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0" y="1129494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84095" y="381338"/>
            <a:ext cx="11223811" cy="341632"/>
          </a:xfrm>
        </p:spPr>
        <p:txBody>
          <a:bodyPr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dans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251803-046D-44A6-885A-7780B727C1E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19177" y="1485886"/>
            <a:ext cx="9553645" cy="38862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B45051-D2C6-4801-89EC-3DD4350CC6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06538" y="1478852"/>
            <a:ext cx="9401244" cy="40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F651CE-AD6C-4759-8A43-08CE0FBDB927}"/>
              </a:ext>
            </a:extLst>
          </p:cNvPr>
          <p:cNvSpPr/>
          <p:nvPr/>
        </p:nvSpPr>
        <p:spPr>
          <a:xfrm>
            <a:off x="-9686229" y="3294740"/>
            <a:ext cx="7885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Déplacer, extraire transformer charger des données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B706866-EC3E-4372-9DB0-CE5D9AF34F0B}"/>
              </a:ext>
            </a:extLst>
          </p:cNvPr>
          <p:cNvGrpSpPr/>
          <p:nvPr/>
        </p:nvGrpSpPr>
        <p:grpSpPr>
          <a:xfrm>
            <a:off x="-10823495" y="4153669"/>
            <a:ext cx="6727384" cy="809631"/>
            <a:chOff x="-6670238" y="3852331"/>
            <a:chExt cx="6727384" cy="8096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632174-0F40-4F4A-BF3D-08E51BE64426}"/>
                </a:ext>
              </a:extLst>
            </p:cNvPr>
            <p:cNvSpPr/>
            <p:nvPr/>
          </p:nvSpPr>
          <p:spPr>
            <a:xfrm>
              <a:off x="-5480909" y="3965388"/>
              <a:ext cx="5538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Géré, Hautement disponible, évolutif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D883559-8BE7-40C5-B4B6-1EA2F2FA0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670238" y="3852331"/>
              <a:ext cx="1109671" cy="809631"/>
            </a:xfrm>
            <a:prstGeom prst="rect">
              <a:avLst/>
            </a:prstGeom>
          </p:spPr>
        </p:pic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8E7AE34-22E7-4B33-83E7-195B03D8AA3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fr-FR" sz="2400" dirty="0">
                <a:solidFill>
                  <a:srgbClr val="009DD9"/>
                </a:solidFill>
              </a:rPr>
              <a:t>1.1 Les options de stockage en détaille 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7C1EE89-2B88-4C4A-8573-0EA358F9DB02}"/>
              </a:ext>
            </a:extLst>
          </p:cNvPr>
          <p:cNvGrpSpPr/>
          <p:nvPr/>
        </p:nvGrpSpPr>
        <p:grpSpPr>
          <a:xfrm>
            <a:off x="-10721469" y="5137503"/>
            <a:ext cx="9168122" cy="700093"/>
            <a:chOff x="-1014864" y="5158390"/>
            <a:chExt cx="9168122" cy="700093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A1C6157-AE1C-4A11-BA75-1E0675329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14864" y="5158390"/>
              <a:ext cx="1000132" cy="70009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23CDA5-1019-4D17-982C-D5930F9B7020}"/>
                </a:ext>
              </a:extLst>
            </p:cNvPr>
            <p:cNvSpPr/>
            <p:nvPr/>
          </p:nvSpPr>
          <p:spPr>
            <a:xfrm>
              <a:off x="0" y="5183893"/>
              <a:ext cx="8153258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Cryptage des données au repos / pas besoin de 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schema</a:t>
              </a:r>
              <a:endPara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DA4C1E1-139A-48FB-8BDC-6D164F39413C}"/>
              </a:ext>
            </a:extLst>
          </p:cNvPr>
          <p:cNvGrpSpPr/>
          <p:nvPr/>
        </p:nvGrpSpPr>
        <p:grpSpPr>
          <a:xfrm>
            <a:off x="-10738561" y="6008685"/>
            <a:ext cx="6654107" cy="695330"/>
            <a:chOff x="-1033914" y="6026145"/>
            <a:chExt cx="6654107" cy="695330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85FFF8C-C378-48C6-BB75-DD645D9D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33914" y="6026145"/>
              <a:ext cx="1019182" cy="69533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6EE62F8-185B-41B2-970F-40735B1C71D3}"/>
                </a:ext>
              </a:extLst>
            </p:cNvPr>
            <p:cNvSpPr/>
            <p:nvPr/>
          </p:nvSpPr>
          <p:spPr>
            <a:xfrm>
              <a:off x="0" y="6048341"/>
              <a:ext cx="5620193" cy="5866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ADAPTER POUR LE BIG DATA ET L’ELT</a:t>
              </a:r>
              <a:endParaRPr lang="en-US" sz="2400" dirty="0"/>
            </a:p>
          </p:txBody>
        </p:sp>
      </p:grpSp>
      <p:pic>
        <p:nvPicPr>
          <p:cNvPr id="21" name="Espace réservé du contenu 3">
            <a:extLst>
              <a:ext uri="{FF2B5EF4-FFF2-40B4-BE49-F238E27FC236}">
                <a16:creationId xmlns:a16="http://schemas.microsoft.com/office/drawing/2014/main" id="{87902C2E-1664-4FFE-92DC-19B94D6A111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22091" y="1345636"/>
            <a:ext cx="1370491" cy="133989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25840A6-FCEC-4D49-AF9C-CBC031AE8D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738561" y="3182669"/>
            <a:ext cx="1009657" cy="6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8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90729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9073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90729 -1.8518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40994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Utilisez-le pour déplacer et transformer des données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Résilient et redondant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Créer des pipelines de données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 et sortie de données</a:t>
            </a: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 site et dans le cloud</a:t>
            </a: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nombreux connecteurs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Transformer les données</a:t>
            </a: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Procédures stockées, traitement Hadoop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Exécuter des packages du service d'intégration SQL Server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1953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Data </a:t>
            </a:r>
            <a:r>
              <a:rPr lang="fr-FR" dirty="0" err="1"/>
              <a:t>Factory</a:t>
            </a:r>
            <a:endParaRPr lang="fr-FR" dirty="0"/>
          </a:p>
        </p:txBody>
      </p:sp>
      <p:pic>
        <p:nvPicPr>
          <p:cNvPr id="14" name="Espace réservé du contenu 3">
            <a:extLst>
              <a:ext uri="{FF2B5EF4-FFF2-40B4-BE49-F238E27FC236}">
                <a16:creationId xmlns:a16="http://schemas.microsoft.com/office/drawing/2014/main" id="{D70FB86C-3578-4C05-B221-54E1FA99E3A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167692" y="3033994"/>
            <a:ext cx="2133616" cy="208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4899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Fournit un modèle sémantique sur les données brutes pour les utilisateurs métier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Services dans le cloud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Évolutivité et redondance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Capacité de faire une pause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Modèles de données en mémoire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Rafraîchir périodiquement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d'information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Dans le cloud et sur site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Blobs, Azure SQL, Azure Synapse Analytics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Active Directory, Access, Oracle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23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</a:t>
            </a:r>
            <a:r>
              <a:rPr lang="fr-FR" dirty="0" err="1"/>
              <a:t>Analysis</a:t>
            </a:r>
            <a:r>
              <a:rPr lang="fr-FR" dirty="0"/>
              <a:t> Services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CC9AB54-26E4-4693-9038-94072106F13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2627158" y="3034788"/>
            <a:ext cx="2576531" cy="2081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D11D05-E541-4340-B2BF-CAFCB848244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Fournit un modèle sémantique sur les données brutes pour les utilisateurs professionnels SQL Server Analysis Services dans le cloud - Évolutivité et redondance - Capacité de faire une pause Modèles de données en mémoire - Rafraîchir périodiquement Source d'information - Dans le cloud et sur site - Blobs, Azure SQL, Azure Synapse Analytics - Active Directory, Access, Oracle</a:t>
            </a:r>
            <a:r>
              <a:rPr kumimoji="0" lang="fr-FR" altLang="fr-FR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4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31453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Analyser, traiter et transformer les données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Stockage Azure,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 Lake Store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Créer et soumettre des jobs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 SQL, R, Python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Cout par job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S'adapte automatiquement à vos besoins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2578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Data Lake Analytics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F4D22E-9FD7-49E0-A8DC-40368D5B94D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2210554" y="2868979"/>
            <a:ext cx="2176478" cy="2190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76D30F-B49B-46FB-B535-66AD3494277C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Analyser, traiter et transformer les données - Stockage Azure, - Azure Data Lake Store Créer et soumettre des emplois - U SQL, R, Python Rémunération par emploi S'adapte automatiquement à vos besoins</a:t>
            </a:r>
            <a:r>
              <a:rPr kumimoji="0" lang="fr-FR" altLang="fr-FR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Espace réservé du texte 2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Contexte</a:t>
            </a:r>
          </a:p>
          <a:p>
            <a:endParaRPr lang="fr-CH" sz="2400" dirty="0"/>
          </a:p>
          <a:p>
            <a:r>
              <a:rPr lang="fr-CH" sz="2400" dirty="0"/>
              <a:t>Méthodologie</a:t>
            </a:r>
          </a:p>
          <a:p>
            <a:endParaRPr lang="fr-CH" sz="2400" dirty="0"/>
          </a:p>
          <a:p>
            <a:r>
              <a:rPr lang="fr-CH" sz="2400" dirty="0"/>
              <a:t>Rôles  </a:t>
            </a:r>
          </a:p>
          <a:p>
            <a:endParaRPr lang="fr-CH" sz="2400" dirty="0"/>
          </a:p>
          <a:p>
            <a:r>
              <a:rPr lang="fr-CH" sz="2400" dirty="0"/>
              <a:t>Planning</a:t>
            </a:r>
          </a:p>
          <a:p>
            <a:endParaRPr lang="fr-CH" sz="2400" dirty="0"/>
          </a:p>
          <a:p>
            <a:pPr marL="457200" lvl="1" indent="0">
              <a:buNone/>
            </a:pPr>
            <a:endParaRPr lang="fr-CH" sz="1800" dirty="0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595C3CA-633B-4304-8306-54D5920433C5}" type="datetime1">
              <a:rPr lang="fr-LU" smtClean="0">
                <a:solidFill>
                  <a:prstClr val="white">
                    <a:lumMod val="50000"/>
                  </a:prstClr>
                </a:solidFill>
              </a:rPr>
              <a:t>27/05/2020</a:t>
            </a:fld>
            <a:endParaRPr lang="en-GB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9" name="Picture 3" descr="N:\DEPT\CALIE_EUROPE\CALIE\MARKETING\@Florence\virgule CA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827" y="188640"/>
            <a:ext cx="328613" cy="2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996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3622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données proviennent de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Stockage Blob Azure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Event Hub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IoT Hub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Analyser les données à l'aide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langage simple de type SQL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personnalisé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Peut sortir des données vers de nombreux services Azure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2339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Stream Analytics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DD1FF0-20EE-42B0-99FB-C64A2B18A44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715383" y="3022953"/>
            <a:ext cx="2681307" cy="206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34685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Fournit des informations en temps quasi réel sur de grandes quantités de données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données arrivent par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Hub d'événements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IoT Hub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Donnée de référence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données sont conservées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Peut être interrogé par les utilisateurs dès son entrée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2622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Time </a:t>
            </a:r>
            <a:r>
              <a:rPr lang="fr-FR" dirty="0" err="1"/>
              <a:t>Series</a:t>
            </a:r>
            <a:r>
              <a:rPr lang="fr-FR" dirty="0"/>
              <a:t> Insights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67FDF9-76CC-4EA1-9009-DD5FAB4AA18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243892" y="2889393"/>
            <a:ext cx="2209816" cy="22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4576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Fournit des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Databricks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gérés dans le cloud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Fournit une plateforme d'analyse unifiée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S'intègre avec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Stockage Azure et Azure Data Lake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Data Warehouse, SQL DB et Cosmos DB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PowerBI</a:t>
            </a: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</a:t>
            </a:r>
            <a:r>
              <a:rPr lang="fr-FR" dirty="0" err="1"/>
              <a:t>Databricks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1A312EA-92C4-419C-A0D7-83BBA32B61C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1800976" y="3332445"/>
            <a:ext cx="1766900" cy="1805001"/>
          </a:xfrm>
          <a:prstGeom prst="rect">
            <a:avLst/>
          </a:prstGeom>
        </p:spPr>
      </p:pic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E45A86F9-677F-476E-8116-B31F192710B0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167316203"/>
              </p:ext>
            </p:extLst>
          </p:nvPr>
        </p:nvGraphicFramePr>
        <p:xfrm>
          <a:off x="3740539" y="2557335"/>
          <a:ext cx="8128000" cy="1743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43806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47388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Exécute une version optimisée de Spark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Workflows et espaces de travail intégrés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Utilise Azure Active Directory</a:t>
                      </a:r>
                    </a:p>
                    <a:p>
                      <a:endParaRPr lang="fr-FR" sz="14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Carnets interactifs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Collaboration entre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Scientifiques des données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Ingénieurs de données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Analystes d'affaires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156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10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5053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 un service d'analyse Big Data géré et open source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Utilise Azure Storage et Data Lake Store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Peut faire tourner des grappes massives et spécialisées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169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</a:t>
            </a:r>
            <a:r>
              <a:rPr lang="fr-FR" dirty="0" err="1"/>
              <a:t>HDInsight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034C40-B8EA-4BA1-A351-DE05C098976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2631921" y="3075598"/>
            <a:ext cx="2586056" cy="2019315"/>
          </a:xfrm>
          <a:prstGeom prst="rect">
            <a:avLst/>
          </a:prstGeom>
        </p:spPr>
      </p:pic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C755057B-6192-465C-BFBD-443D596925F3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532075774"/>
              </p:ext>
            </p:extLst>
          </p:nvPr>
        </p:nvGraphicFramePr>
        <p:xfrm>
          <a:off x="3740539" y="2808741"/>
          <a:ext cx="8128000" cy="401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014205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2091965"/>
                    </a:ext>
                  </a:extLst>
                </a:gridCol>
              </a:tblGrid>
              <a:tr h="370585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Apache Hadoop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Apache </a:t>
                      </a:r>
                      <a:r>
                        <a:rPr lang="fr-FR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Hbase</a:t>
                      </a:r>
                      <a:endParaRPr lang="fr-F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Base de données SQL rapide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Apache Spark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Analyse et traitement des données en mémoire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Apache Kafka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Système de messagerie de pub tolérant aux pannes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algn="l" defTabSz="914400" rtl="0" eaLnBrk="1" latinLnBrk="0" hangingPunct="1">
                        <a:lnSpc>
                          <a:spcPct val="15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Traitement des données avec des composants Hadoop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Apache Storm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Traite des flux infinis de données en temps réel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Microsoft ML Server (anciennement R Server)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Exécute des processus d'analyse basés sur R</a:t>
                      </a:r>
                    </a:p>
                    <a:p>
                      <a:pPr marL="285750" lvl="0" indent="-285750" algn="l" defTabSz="914400" rtl="0" eaLnBrk="1" latinLnBrk="0" hangingPunct="1">
                        <a:lnSpc>
                          <a:spcPct val="15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14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95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22461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184380" y="1313732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491100" y="2854149"/>
            <a:ext cx="1455577" cy="365125"/>
          </a:xfrm>
        </p:spPr>
        <p:txBody>
          <a:bodyPr/>
          <a:lstStyle/>
          <a:p>
            <a:fld id="{AA41181E-E942-4719-A5EF-2D1D25C222B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options d’analyse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6543F56-E3AA-4080-A2F5-A93B2468E6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08250" y="2131200"/>
            <a:ext cx="10981061" cy="3921574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95000"/>
                </a:schemeClr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191" name="Group 240">
            <a:extLst>
              <a:ext uri="{FF2B5EF4-FFF2-40B4-BE49-F238E27FC236}">
                <a16:creationId xmlns:a16="http://schemas.microsoft.com/office/drawing/2014/main" id="{9BF1A85C-A773-462A-ABDD-361BBF1BF21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2160" y="2148587"/>
            <a:ext cx="5065390" cy="798246"/>
            <a:chOff x="316785" y="902043"/>
            <a:chExt cx="3596408" cy="798246"/>
          </a:xfrm>
        </p:grpSpPr>
        <p:sp>
          <p:nvSpPr>
            <p:cNvPr id="350" name="Rounded Rectangle 105">
              <a:extLst>
                <a:ext uri="{FF2B5EF4-FFF2-40B4-BE49-F238E27FC236}">
                  <a16:creationId xmlns:a16="http://schemas.microsoft.com/office/drawing/2014/main" id="{9F781DC3-FBA8-4817-87ED-EA4DFE25A4F6}"/>
                </a:ext>
              </a:extLst>
            </p:cNvPr>
            <p:cNvSpPr/>
            <p:nvPr/>
          </p:nvSpPr>
          <p:spPr>
            <a:xfrm>
              <a:off x="316785" y="902043"/>
              <a:ext cx="3596408" cy="798246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ln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123">
              <a:extLst>
                <a:ext uri="{FF2B5EF4-FFF2-40B4-BE49-F238E27FC236}">
                  <a16:creationId xmlns:a16="http://schemas.microsoft.com/office/drawing/2014/main" id="{3DE798C5-0DE1-4FE9-A74C-8E0D904A80D2}"/>
                </a:ext>
              </a:extLst>
            </p:cNvPr>
            <p:cNvSpPr txBox="1"/>
            <p:nvPr/>
          </p:nvSpPr>
          <p:spPr>
            <a:xfrm>
              <a:off x="515152" y="1061433"/>
              <a:ext cx="3296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Adobe Arabic" pitchFamily="18" charset="-78"/>
                  <a:cs typeface="Adobe Arabic" pitchFamily="18" charset="-78"/>
                </a:rPr>
                <a:t>Axe de comparaison</a:t>
              </a:r>
              <a:endParaRPr lang="en-US" sz="2400" b="1" dirty="0">
                <a:latin typeface="Adobe Arabic" pitchFamily="18" charset="-78"/>
                <a:cs typeface="Adobe Arabic" pitchFamily="18" charset="-78"/>
              </a:endParaRPr>
            </a:p>
          </p:txBody>
        </p:sp>
      </p:grpSp>
      <p:grpSp>
        <p:nvGrpSpPr>
          <p:cNvPr id="192" name="Group 23">
            <a:extLst>
              <a:ext uri="{FF2B5EF4-FFF2-40B4-BE49-F238E27FC236}">
                <a16:creationId xmlns:a16="http://schemas.microsoft.com/office/drawing/2014/main" id="{FA9F784D-C233-45BF-85AD-C9924DE9BA7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7475" y="2989248"/>
            <a:ext cx="5070293" cy="557910"/>
            <a:chOff x="313522" y="1742704"/>
            <a:chExt cx="3599889" cy="557910"/>
          </a:xfrm>
        </p:grpSpPr>
        <p:sp>
          <p:nvSpPr>
            <p:cNvPr id="348" name="Rounded Rectangle 104">
              <a:extLst>
                <a:ext uri="{FF2B5EF4-FFF2-40B4-BE49-F238E27FC236}">
                  <a16:creationId xmlns:a16="http://schemas.microsoft.com/office/drawing/2014/main" id="{7BAA9056-F847-4159-8B41-198AC7575C69}"/>
                </a:ext>
              </a:extLst>
            </p:cNvPr>
            <p:cNvSpPr/>
            <p:nvPr/>
          </p:nvSpPr>
          <p:spPr>
            <a:xfrm>
              <a:off x="313522" y="1742704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TextBox 124">
              <a:extLst>
                <a:ext uri="{FF2B5EF4-FFF2-40B4-BE49-F238E27FC236}">
                  <a16:creationId xmlns:a16="http://schemas.microsoft.com/office/drawing/2014/main" id="{4D323D89-C744-484A-A26E-1718B755B003}"/>
                </a:ext>
              </a:extLst>
            </p:cNvPr>
            <p:cNvSpPr txBox="1"/>
            <p:nvPr/>
          </p:nvSpPr>
          <p:spPr>
            <a:xfrm>
              <a:off x="528027" y="186529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Déplacer des données d’un stockage à l'autre</a:t>
              </a:r>
            </a:p>
          </p:txBody>
        </p:sp>
      </p:grpSp>
      <p:grpSp>
        <p:nvGrpSpPr>
          <p:cNvPr id="193" name="Group 24">
            <a:extLst>
              <a:ext uri="{FF2B5EF4-FFF2-40B4-BE49-F238E27FC236}">
                <a16:creationId xmlns:a16="http://schemas.microsoft.com/office/drawing/2014/main" id="{A4EB0554-18A3-4FAB-94FC-6B44B080E62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7693" y="3591235"/>
            <a:ext cx="5070293" cy="557910"/>
            <a:chOff x="313740" y="2344691"/>
            <a:chExt cx="3599889" cy="557910"/>
          </a:xfrm>
        </p:grpSpPr>
        <p:sp>
          <p:nvSpPr>
            <p:cNvPr id="346" name="Rounded Rectangle 111">
              <a:extLst>
                <a:ext uri="{FF2B5EF4-FFF2-40B4-BE49-F238E27FC236}">
                  <a16:creationId xmlns:a16="http://schemas.microsoft.com/office/drawing/2014/main" id="{6F08B2D6-5091-4645-B00E-A7BDB050EC1D}"/>
                </a:ext>
              </a:extLst>
            </p:cNvPr>
            <p:cNvSpPr/>
            <p:nvPr/>
          </p:nvSpPr>
          <p:spPr>
            <a:xfrm>
              <a:off x="313740" y="2344691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TextBox 128">
              <a:extLst>
                <a:ext uri="{FF2B5EF4-FFF2-40B4-BE49-F238E27FC236}">
                  <a16:creationId xmlns:a16="http://schemas.microsoft.com/office/drawing/2014/main" id="{76A3B2D9-72FD-4D52-BA09-8D779C0EC5D5}"/>
                </a:ext>
              </a:extLst>
            </p:cNvPr>
            <p:cNvSpPr txBox="1"/>
            <p:nvPr/>
          </p:nvSpPr>
          <p:spPr>
            <a:xfrm>
              <a:off x="528027" y="2471221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Transformer les données</a:t>
              </a:r>
            </a:p>
          </p:txBody>
        </p:sp>
      </p:grpSp>
      <p:grpSp>
        <p:nvGrpSpPr>
          <p:cNvPr id="194" name="Group 25">
            <a:extLst>
              <a:ext uri="{FF2B5EF4-FFF2-40B4-BE49-F238E27FC236}">
                <a16:creationId xmlns:a16="http://schemas.microsoft.com/office/drawing/2014/main" id="{E39ED386-44ED-468C-ACB1-F290609F8691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7911" y="4193222"/>
            <a:ext cx="5070293" cy="557910"/>
            <a:chOff x="313958" y="2946678"/>
            <a:chExt cx="3599889" cy="557910"/>
          </a:xfrm>
        </p:grpSpPr>
        <p:sp>
          <p:nvSpPr>
            <p:cNvPr id="344" name="Rounded Rectangle 119">
              <a:extLst>
                <a:ext uri="{FF2B5EF4-FFF2-40B4-BE49-F238E27FC236}">
                  <a16:creationId xmlns:a16="http://schemas.microsoft.com/office/drawing/2014/main" id="{BB315EE1-FB38-403F-A345-C09C68F62AC6}"/>
                </a:ext>
              </a:extLst>
            </p:cNvPr>
            <p:cNvSpPr/>
            <p:nvPr/>
          </p:nvSpPr>
          <p:spPr>
            <a:xfrm>
              <a:off x="313958" y="2946678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TextBox 129">
              <a:extLst>
                <a:ext uri="{FF2B5EF4-FFF2-40B4-BE49-F238E27FC236}">
                  <a16:creationId xmlns:a16="http://schemas.microsoft.com/office/drawing/2014/main" id="{EAD9F7C5-5956-4748-A412-94EB33176073}"/>
                </a:ext>
              </a:extLst>
            </p:cNvPr>
            <p:cNvSpPr txBox="1"/>
            <p:nvPr/>
          </p:nvSpPr>
          <p:spPr>
            <a:xfrm>
              <a:off x="528027" y="307714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Interroger et filtrer les données de streaming</a:t>
              </a:r>
            </a:p>
          </p:txBody>
        </p:sp>
      </p:grpSp>
      <p:grpSp>
        <p:nvGrpSpPr>
          <p:cNvPr id="195" name="Group 26">
            <a:extLst>
              <a:ext uri="{FF2B5EF4-FFF2-40B4-BE49-F238E27FC236}">
                <a16:creationId xmlns:a16="http://schemas.microsoft.com/office/drawing/2014/main" id="{AC3A46C2-831A-4E47-BF46-42926870EAF7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98129" y="4795209"/>
            <a:ext cx="5070293" cy="587286"/>
            <a:chOff x="314176" y="3548665"/>
            <a:chExt cx="3599889" cy="587286"/>
          </a:xfrm>
        </p:grpSpPr>
        <p:sp>
          <p:nvSpPr>
            <p:cNvPr id="342" name="Rounded Rectangle 126">
              <a:extLst>
                <a:ext uri="{FF2B5EF4-FFF2-40B4-BE49-F238E27FC236}">
                  <a16:creationId xmlns:a16="http://schemas.microsoft.com/office/drawing/2014/main" id="{E9A93829-8352-448F-80AB-B398881555B3}"/>
                </a:ext>
              </a:extLst>
            </p:cNvPr>
            <p:cNvSpPr/>
            <p:nvPr/>
          </p:nvSpPr>
          <p:spPr>
            <a:xfrm>
              <a:off x="314176" y="3548665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TextBox 130">
              <a:extLst>
                <a:ext uri="{FF2B5EF4-FFF2-40B4-BE49-F238E27FC236}">
                  <a16:creationId xmlns:a16="http://schemas.microsoft.com/office/drawing/2014/main" id="{D74CD6A5-CF73-4BC5-919E-B75A78BE3415}"/>
                </a:ext>
              </a:extLst>
            </p:cNvPr>
            <p:cNvSpPr txBox="1"/>
            <p:nvPr/>
          </p:nvSpPr>
          <p:spPr>
            <a:xfrm>
              <a:off x="528027" y="3612731"/>
              <a:ext cx="3296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Fournir un modèle sémantique en mémoire aux utilisateurs</a:t>
              </a:r>
            </a:p>
          </p:txBody>
        </p:sp>
      </p:grpSp>
      <p:grpSp>
        <p:nvGrpSpPr>
          <p:cNvPr id="196" name="Group 27">
            <a:extLst>
              <a:ext uri="{FF2B5EF4-FFF2-40B4-BE49-F238E27FC236}">
                <a16:creationId xmlns:a16="http://schemas.microsoft.com/office/drawing/2014/main" id="{8059B4D4-D023-48F4-9F8A-F5C1DA35520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98347" y="5397196"/>
            <a:ext cx="5070293" cy="591224"/>
            <a:chOff x="314394" y="4150652"/>
            <a:chExt cx="3599889" cy="591224"/>
          </a:xfrm>
        </p:grpSpPr>
        <p:sp>
          <p:nvSpPr>
            <p:cNvPr id="340" name="Rounded Rectangle 133">
              <a:extLst>
                <a:ext uri="{FF2B5EF4-FFF2-40B4-BE49-F238E27FC236}">
                  <a16:creationId xmlns:a16="http://schemas.microsoft.com/office/drawing/2014/main" id="{24FD7E53-C909-46FC-81B1-6A4857A4E5A4}"/>
                </a:ext>
              </a:extLst>
            </p:cNvPr>
            <p:cNvSpPr/>
            <p:nvPr/>
          </p:nvSpPr>
          <p:spPr>
            <a:xfrm>
              <a:off x="314394" y="4150652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TextBox 131">
              <a:extLst>
                <a:ext uri="{FF2B5EF4-FFF2-40B4-BE49-F238E27FC236}">
                  <a16:creationId xmlns:a16="http://schemas.microsoft.com/office/drawing/2014/main" id="{A481CF21-4661-4F2E-BBDF-7FDF9EEAE48B}"/>
                </a:ext>
              </a:extLst>
            </p:cNvPr>
            <p:cNvSpPr txBox="1"/>
            <p:nvPr/>
          </p:nvSpPr>
          <p:spPr>
            <a:xfrm>
              <a:off x="528027" y="4218656"/>
              <a:ext cx="3296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Les utilisateurs peuvent interroger des données et créer des tableaux de bord</a:t>
              </a:r>
            </a:p>
          </p:txBody>
        </p:sp>
      </p:grpSp>
      <p:grpSp>
        <p:nvGrpSpPr>
          <p:cNvPr id="197" name="Group 241">
            <a:extLst>
              <a:ext uri="{FF2B5EF4-FFF2-40B4-BE49-F238E27FC236}">
                <a16:creationId xmlns:a16="http://schemas.microsoft.com/office/drawing/2014/main" id="{E4BC62FA-5CD9-4E81-ABA4-BF6D699487A6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5223854" y="2148587"/>
            <a:ext cx="917073" cy="798246"/>
            <a:chOff x="3969497" y="902043"/>
            <a:chExt cx="917073" cy="798246"/>
          </a:xfrm>
        </p:grpSpPr>
        <p:sp>
          <p:nvSpPr>
            <p:cNvPr id="338" name="Rounded Rectangle 3">
              <a:extLst>
                <a:ext uri="{FF2B5EF4-FFF2-40B4-BE49-F238E27FC236}">
                  <a16:creationId xmlns:a16="http://schemas.microsoft.com/office/drawing/2014/main" id="{7CC07EBE-D846-4677-9227-C5CE8D5474A4}"/>
                </a:ext>
              </a:extLst>
            </p:cNvPr>
            <p:cNvSpPr/>
            <p:nvPr/>
          </p:nvSpPr>
          <p:spPr>
            <a:xfrm>
              <a:off x="3969497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138">
              <a:extLst>
                <a:ext uri="{FF2B5EF4-FFF2-40B4-BE49-F238E27FC236}">
                  <a16:creationId xmlns:a16="http://schemas.microsoft.com/office/drawing/2014/main" id="{4CF9D0DC-49A4-4A06-A4CC-32A142BDA8B9}"/>
                </a:ext>
              </a:extLst>
            </p:cNvPr>
            <p:cNvSpPr txBox="1"/>
            <p:nvPr/>
          </p:nvSpPr>
          <p:spPr>
            <a:xfrm>
              <a:off x="4004094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DF</a:t>
              </a:r>
            </a:p>
          </p:txBody>
        </p:sp>
      </p:grpSp>
      <p:grpSp>
        <p:nvGrpSpPr>
          <p:cNvPr id="198" name="Group 242">
            <a:extLst>
              <a:ext uri="{FF2B5EF4-FFF2-40B4-BE49-F238E27FC236}">
                <a16:creationId xmlns:a16="http://schemas.microsoft.com/office/drawing/2014/main" id="{DB8DD25F-D455-4E02-B0C9-B82634E4C55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6185233" y="2148587"/>
            <a:ext cx="975021" cy="798246"/>
            <a:chOff x="4930876" y="902043"/>
            <a:chExt cx="975021" cy="798246"/>
          </a:xfrm>
        </p:grpSpPr>
        <p:sp>
          <p:nvSpPr>
            <p:cNvPr id="336" name="Rounded Rectangle 139">
              <a:extLst>
                <a:ext uri="{FF2B5EF4-FFF2-40B4-BE49-F238E27FC236}">
                  <a16:creationId xmlns:a16="http://schemas.microsoft.com/office/drawing/2014/main" id="{E6452283-A831-4428-9333-79A0B402C118}"/>
                </a:ext>
              </a:extLst>
            </p:cNvPr>
            <p:cNvSpPr/>
            <p:nvPr/>
          </p:nvSpPr>
          <p:spPr>
            <a:xfrm>
              <a:off x="495880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TextBox 142">
              <a:extLst>
                <a:ext uri="{FF2B5EF4-FFF2-40B4-BE49-F238E27FC236}">
                  <a16:creationId xmlns:a16="http://schemas.microsoft.com/office/drawing/2014/main" id="{2A3651BC-B346-4D66-9FBD-3EDA8BBB73CE}"/>
                </a:ext>
              </a:extLst>
            </p:cNvPr>
            <p:cNvSpPr txBox="1"/>
            <p:nvPr/>
          </p:nvSpPr>
          <p:spPr>
            <a:xfrm>
              <a:off x="4930876" y="1070334"/>
              <a:ext cx="975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AS</a:t>
              </a:r>
            </a:p>
          </p:txBody>
        </p:sp>
      </p:grpSp>
      <p:grpSp>
        <p:nvGrpSpPr>
          <p:cNvPr id="199" name="Group 243">
            <a:extLst>
              <a:ext uri="{FF2B5EF4-FFF2-40B4-BE49-F238E27FC236}">
                <a16:creationId xmlns:a16="http://schemas.microsoft.com/office/drawing/2014/main" id="{6360D784-5E74-4FF4-8E71-2CD8D4C98AF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200947" y="2148587"/>
            <a:ext cx="917073" cy="798246"/>
            <a:chOff x="5946590" y="902043"/>
            <a:chExt cx="917073" cy="798246"/>
          </a:xfrm>
        </p:grpSpPr>
        <p:sp>
          <p:nvSpPr>
            <p:cNvPr id="334" name="Rounded Rectangle 211">
              <a:extLst>
                <a:ext uri="{FF2B5EF4-FFF2-40B4-BE49-F238E27FC236}">
                  <a16:creationId xmlns:a16="http://schemas.microsoft.com/office/drawing/2014/main" id="{2576D00A-49DE-4F4B-AB20-F41CA88EB330}"/>
                </a:ext>
              </a:extLst>
            </p:cNvPr>
            <p:cNvSpPr/>
            <p:nvPr/>
          </p:nvSpPr>
          <p:spPr>
            <a:xfrm>
              <a:off x="594659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TextBox 143">
              <a:extLst>
                <a:ext uri="{FF2B5EF4-FFF2-40B4-BE49-F238E27FC236}">
                  <a16:creationId xmlns:a16="http://schemas.microsoft.com/office/drawing/2014/main" id="{EB3DB631-F6F8-4AA0-8EC0-89D4D353DC3E}"/>
                </a:ext>
              </a:extLst>
            </p:cNvPr>
            <p:cNvSpPr txBox="1"/>
            <p:nvPr/>
          </p:nvSpPr>
          <p:spPr>
            <a:xfrm>
              <a:off x="598118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DLA</a:t>
              </a:r>
            </a:p>
          </p:txBody>
        </p:sp>
      </p:grpSp>
      <p:grpSp>
        <p:nvGrpSpPr>
          <p:cNvPr id="200" name="Group 244">
            <a:extLst>
              <a:ext uri="{FF2B5EF4-FFF2-40B4-BE49-F238E27FC236}">
                <a16:creationId xmlns:a16="http://schemas.microsoft.com/office/drawing/2014/main" id="{BBB3FB37-DE07-424B-BA36-79C404AF2767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184437" y="2148587"/>
            <a:ext cx="917073" cy="798246"/>
            <a:chOff x="6930080" y="902043"/>
            <a:chExt cx="917073" cy="798246"/>
          </a:xfrm>
        </p:grpSpPr>
        <p:sp>
          <p:nvSpPr>
            <p:cNvPr id="332" name="Rounded Rectangle 220">
              <a:extLst>
                <a:ext uri="{FF2B5EF4-FFF2-40B4-BE49-F238E27FC236}">
                  <a16:creationId xmlns:a16="http://schemas.microsoft.com/office/drawing/2014/main" id="{FCDC2E14-708C-4875-87CD-B1D3025D4CF0}"/>
                </a:ext>
              </a:extLst>
            </p:cNvPr>
            <p:cNvSpPr/>
            <p:nvPr/>
          </p:nvSpPr>
          <p:spPr>
            <a:xfrm>
              <a:off x="693008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TextBox 144">
              <a:extLst>
                <a:ext uri="{FF2B5EF4-FFF2-40B4-BE49-F238E27FC236}">
                  <a16:creationId xmlns:a16="http://schemas.microsoft.com/office/drawing/2014/main" id="{20DE9D54-9F21-49D5-8FEA-EA13A634052D}"/>
                </a:ext>
              </a:extLst>
            </p:cNvPr>
            <p:cNvSpPr txBox="1"/>
            <p:nvPr/>
          </p:nvSpPr>
          <p:spPr>
            <a:xfrm>
              <a:off x="696467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SA</a:t>
              </a:r>
            </a:p>
          </p:txBody>
        </p:sp>
      </p:grpSp>
      <p:grpSp>
        <p:nvGrpSpPr>
          <p:cNvPr id="201" name="Group 245">
            <a:extLst>
              <a:ext uri="{FF2B5EF4-FFF2-40B4-BE49-F238E27FC236}">
                <a16:creationId xmlns:a16="http://schemas.microsoft.com/office/drawing/2014/main" id="{AE80213B-F7C6-4258-89ED-02907065744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167928" y="2148587"/>
            <a:ext cx="917073" cy="798246"/>
            <a:chOff x="7913571" y="902043"/>
            <a:chExt cx="917073" cy="798246"/>
          </a:xfrm>
        </p:grpSpPr>
        <p:sp>
          <p:nvSpPr>
            <p:cNvPr id="330" name="Rounded Rectangle 229">
              <a:extLst>
                <a:ext uri="{FF2B5EF4-FFF2-40B4-BE49-F238E27FC236}">
                  <a16:creationId xmlns:a16="http://schemas.microsoft.com/office/drawing/2014/main" id="{A6269056-4EE0-42D4-824C-8FFB6571880E}"/>
                </a:ext>
              </a:extLst>
            </p:cNvPr>
            <p:cNvSpPr/>
            <p:nvPr/>
          </p:nvSpPr>
          <p:spPr>
            <a:xfrm>
              <a:off x="7913571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145">
              <a:extLst>
                <a:ext uri="{FF2B5EF4-FFF2-40B4-BE49-F238E27FC236}">
                  <a16:creationId xmlns:a16="http://schemas.microsoft.com/office/drawing/2014/main" id="{3E07C470-D181-4447-8E82-CF2EBC015411}"/>
                </a:ext>
              </a:extLst>
            </p:cNvPr>
            <p:cNvSpPr txBox="1"/>
            <p:nvPr/>
          </p:nvSpPr>
          <p:spPr>
            <a:xfrm>
              <a:off x="7948168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TSI</a:t>
              </a:r>
            </a:p>
          </p:txBody>
        </p:sp>
      </p:grpSp>
      <p:grpSp>
        <p:nvGrpSpPr>
          <p:cNvPr id="227" name="Group 245">
            <a:extLst>
              <a:ext uri="{FF2B5EF4-FFF2-40B4-BE49-F238E27FC236}">
                <a16:creationId xmlns:a16="http://schemas.microsoft.com/office/drawing/2014/main" id="{535D46D2-092D-4E8C-9526-F1F73D7EE1D8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10144282" y="2144683"/>
            <a:ext cx="953193" cy="798246"/>
            <a:chOff x="7909092" y="902043"/>
            <a:chExt cx="953193" cy="798246"/>
          </a:xfrm>
        </p:grpSpPr>
        <p:sp>
          <p:nvSpPr>
            <p:cNvPr id="239" name="Rounded Rectangle 229">
              <a:extLst>
                <a:ext uri="{FF2B5EF4-FFF2-40B4-BE49-F238E27FC236}">
                  <a16:creationId xmlns:a16="http://schemas.microsoft.com/office/drawing/2014/main" id="{4A8977AE-BA23-4B26-BE90-25869481952D}"/>
                </a:ext>
              </a:extLst>
            </p:cNvPr>
            <p:cNvSpPr/>
            <p:nvPr/>
          </p:nvSpPr>
          <p:spPr>
            <a:xfrm>
              <a:off x="7913571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TextBox 145">
              <a:extLst>
                <a:ext uri="{FF2B5EF4-FFF2-40B4-BE49-F238E27FC236}">
                  <a16:creationId xmlns:a16="http://schemas.microsoft.com/office/drawing/2014/main" id="{9C8CB75F-83B9-49BC-8536-3D86A321F010}"/>
                </a:ext>
              </a:extLst>
            </p:cNvPr>
            <p:cNvSpPr txBox="1"/>
            <p:nvPr/>
          </p:nvSpPr>
          <p:spPr>
            <a:xfrm>
              <a:off x="7909092" y="1070334"/>
              <a:ext cx="95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dobe Arabic" pitchFamily="18" charset="-78"/>
                  <a:cs typeface="Adobe Arabic" pitchFamily="18" charset="-78"/>
                </a:rPr>
                <a:t>DB</a:t>
              </a:r>
            </a:p>
          </p:txBody>
        </p:sp>
      </p:grpSp>
      <p:grpSp>
        <p:nvGrpSpPr>
          <p:cNvPr id="358" name="Group 4">
            <a:extLst>
              <a:ext uri="{FF2B5EF4-FFF2-40B4-BE49-F238E27FC236}">
                <a16:creationId xmlns:a16="http://schemas.microsoft.com/office/drawing/2014/main" id="{3E6AE51D-6606-4E80-8B48-03390C8244AD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5231746" y="2991403"/>
            <a:ext cx="917073" cy="561235"/>
            <a:chOff x="3980133" y="2945016"/>
            <a:chExt cx="917073" cy="561235"/>
          </a:xfrm>
        </p:grpSpPr>
        <p:sp>
          <p:nvSpPr>
            <p:cNvPr id="359" name="Rounded Rectangle 120">
              <a:extLst>
                <a:ext uri="{FF2B5EF4-FFF2-40B4-BE49-F238E27FC236}">
                  <a16:creationId xmlns:a16="http://schemas.microsoft.com/office/drawing/2014/main" id="{5BDC3573-8AAA-43E0-A640-2EC82CAD02D9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0" name="Group 162">
              <a:extLst>
                <a:ext uri="{FF2B5EF4-FFF2-40B4-BE49-F238E27FC236}">
                  <a16:creationId xmlns:a16="http://schemas.microsoft.com/office/drawing/2014/main" id="{8B4FF796-65E5-4538-B12D-A83803E50632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1" name="Oval 181">
                <a:extLst>
                  <a:ext uri="{FF2B5EF4-FFF2-40B4-BE49-F238E27FC236}">
                    <a16:creationId xmlns:a16="http://schemas.microsoft.com/office/drawing/2014/main" id="{303044BE-A5B4-4551-B8B9-325C1EE9DDE8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Freeform 159">
                <a:extLst>
                  <a:ext uri="{FF2B5EF4-FFF2-40B4-BE49-F238E27FC236}">
                    <a16:creationId xmlns:a16="http://schemas.microsoft.com/office/drawing/2014/main" id="{09C9E0D5-FD98-4199-8B3D-AD2C6CA6969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3" name="Freeform 161">
                <a:extLst>
                  <a:ext uri="{FF2B5EF4-FFF2-40B4-BE49-F238E27FC236}">
                    <a16:creationId xmlns:a16="http://schemas.microsoft.com/office/drawing/2014/main" id="{F62906BC-776C-4720-B08D-091672C12EA0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4" name="Group 20">
            <a:extLst>
              <a:ext uri="{FF2B5EF4-FFF2-40B4-BE49-F238E27FC236}">
                <a16:creationId xmlns:a16="http://schemas.microsoft.com/office/drawing/2014/main" id="{25CCBB44-5FB1-4D4E-A73D-CCA7B0E4481F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8184436" y="4211539"/>
            <a:ext cx="917073" cy="561235"/>
            <a:chOff x="6930210" y="2945016"/>
            <a:chExt cx="917073" cy="561235"/>
          </a:xfrm>
        </p:grpSpPr>
        <p:sp>
          <p:nvSpPr>
            <p:cNvPr id="385" name="Rounded Rectangle 223">
              <a:extLst>
                <a:ext uri="{FF2B5EF4-FFF2-40B4-BE49-F238E27FC236}">
                  <a16:creationId xmlns:a16="http://schemas.microsoft.com/office/drawing/2014/main" id="{2656E04F-2872-4C80-9A23-2D6E85AF565C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6" name="Group 359">
              <a:extLst>
                <a:ext uri="{FF2B5EF4-FFF2-40B4-BE49-F238E27FC236}">
                  <a16:creationId xmlns:a16="http://schemas.microsoft.com/office/drawing/2014/main" id="{0008666A-5B8C-4B21-82F3-9E9DD0973278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87" name="Oval 360">
                <a:extLst>
                  <a:ext uri="{FF2B5EF4-FFF2-40B4-BE49-F238E27FC236}">
                    <a16:creationId xmlns:a16="http://schemas.microsoft.com/office/drawing/2014/main" id="{A10E1132-21C5-4C0F-8304-76F67B3CC5A0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Freeform 361">
                <a:extLst>
                  <a:ext uri="{FF2B5EF4-FFF2-40B4-BE49-F238E27FC236}">
                    <a16:creationId xmlns:a16="http://schemas.microsoft.com/office/drawing/2014/main" id="{5EA6BE99-29CA-4ED8-8E1C-E0D7F719E0D3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9" name="Freeform 362">
                <a:extLst>
                  <a:ext uri="{FF2B5EF4-FFF2-40B4-BE49-F238E27FC236}">
                    <a16:creationId xmlns:a16="http://schemas.microsoft.com/office/drawing/2014/main" id="{ADFCCDEB-48B5-4E40-AD85-A9B539259962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5" name="Group 2">
            <a:extLst>
              <a:ext uri="{FF2B5EF4-FFF2-40B4-BE49-F238E27FC236}">
                <a16:creationId xmlns:a16="http://schemas.microsoft.com/office/drawing/2014/main" id="{B7005DBD-4815-47CC-A714-7FA56E70DF38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6217880" y="4198515"/>
            <a:ext cx="917073" cy="561235"/>
            <a:chOff x="3979959" y="2343029"/>
            <a:chExt cx="917073" cy="561235"/>
          </a:xfrm>
        </p:grpSpPr>
        <p:sp>
          <p:nvSpPr>
            <p:cNvPr id="416" name="Rounded Rectangle 112">
              <a:extLst>
                <a:ext uri="{FF2B5EF4-FFF2-40B4-BE49-F238E27FC236}">
                  <a16:creationId xmlns:a16="http://schemas.microsoft.com/office/drawing/2014/main" id="{1EE8713E-7115-4EDC-A9DA-D1E7A14A561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7" name="Group 177">
              <a:extLst>
                <a:ext uri="{FF2B5EF4-FFF2-40B4-BE49-F238E27FC236}">
                  <a16:creationId xmlns:a16="http://schemas.microsoft.com/office/drawing/2014/main" id="{D5E61394-E018-409A-BA45-4F5205FD3E33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18" name="Oval 178">
                <a:extLst>
                  <a:ext uri="{FF2B5EF4-FFF2-40B4-BE49-F238E27FC236}">
                    <a16:creationId xmlns:a16="http://schemas.microsoft.com/office/drawing/2014/main" id="{4C9DA8BC-CC46-4DE0-A078-890EA4BF6406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Multiply 179">
                <a:extLst>
                  <a:ext uri="{FF2B5EF4-FFF2-40B4-BE49-F238E27FC236}">
                    <a16:creationId xmlns:a16="http://schemas.microsoft.com/office/drawing/2014/main" id="{1AA07F5F-975A-48D0-BB3F-88A9EC086E99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0" name="Freeform 180">
                <a:extLst>
                  <a:ext uri="{FF2B5EF4-FFF2-40B4-BE49-F238E27FC236}">
                    <a16:creationId xmlns:a16="http://schemas.microsoft.com/office/drawing/2014/main" id="{B113FC87-8B37-4200-B048-806D30463DD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1" name="Group 2">
            <a:extLst>
              <a:ext uri="{FF2B5EF4-FFF2-40B4-BE49-F238E27FC236}">
                <a16:creationId xmlns:a16="http://schemas.microsoft.com/office/drawing/2014/main" id="{E9B26A51-33CB-4E80-851D-C99C4A05A933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7198713" y="4190026"/>
            <a:ext cx="917073" cy="561235"/>
            <a:chOff x="3979959" y="2343029"/>
            <a:chExt cx="917073" cy="561235"/>
          </a:xfrm>
        </p:grpSpPr>
        <p:sp>
          <p:nvSpPr>
            <p:cNvPr id="422" name="Rounded Rectangle 112">
              <a:extLst>
                <a:ext uri="{FF2B5EF4-FFF2-40B4-BE49-F238E27FC236}">
                  <a16:creationId xmlns:a16="http://schemas.microsoft.com/office/drawing/2014/main" id="{B4A79D7E-071E-4924-80D7-C4700711EEC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3" name="Group 177">
              <a:extLst>
                <a:ext uri="{FF2B5EF4-FFF2-40B4-BE49-F238E27FC236}">
                  <a16:creationId xmlns:a16="http://schemas.microsoft.com/office/drawing/2014/main" id="{897C0C55-DD52-4550-93E3-FC58615D3E24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24" name="Oval 178">
                <a:extLst>
                  <a:ext uri="{FF2B5EF4-FFF2-40B4-BE49-F238E27FC236}">
                    <a16:creationId xmlns:a16="http://schemas.microsoft.com/office/drawing/2014/main" id="{5C129929-189F-4CB2-B1C1-CABEF0005144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Multiply 179">
                <a:extLst>
                  <a:ext uri="{FF2B5EF4-FFF2-40B4-BE49-F238E27FC236}">
                    <a16:creationId xmlns:a16="http://schemas.microsoft.com/office/drawing/2014/main" id="{928A2BB6-B6B1-4989-ABB9-879630E963B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6" name="Freeform 180">
                <a:extLst>
                  <a:ext uri="{FF2B5EF4-FFF2-40B4-BE49-F238E27FC236}">
                    <a16:creationId xmlns:a16="http://schemas.microsoft.com/office/drawing/2014/main" id="{6E2D2F2C-A7C6-4FDC-81FC-FD36FF98B9F5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2">
            <a:extLst>
              <a:ext uri="{FF2B5EF4-FFF2-40B4-BE49-F238E27FC236}">
                <a16:creationId xmlns:a16="http://schemas.microsoft.com/office/drawing/2014/main" id="{0CF2405A-CE49-4E2A-95DA-D2890ED142C8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9144086" y="4209456"/>
            <a:ext cx="917073" cy="561235"/>
            <a:chOff x="3979959" y="2343029"/>
            <a:chExt cx="917073" cy="561235"/>
          </a:xfrm>
        </p:grpSpPr>
        <p:sp>
          <p:nvSpPr>
            <p:cNvPr id="428" name="Rounded Rectangle 112">
              <a:extLst>
                <a:ext uri="{FF2B5EF4-FFF2-40B4-BE49-F238E27FC236}">
                  <a16:creationId xmlns:a16="http://schemas.microsoft.com/office/drawing/2014/main" id="{CB99DE21-C973-4133-A5C4-5C831FF9FBF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9" name="Group 177">
              <a:extLst>
                <a:ext uri="{FF2B5EF4-FFF2-40B4-BE49-F238E27FC236}">
                  <a16:creationId xmlns:a16="http://schemas.microsoft.com/office/drawing/2014/main" id="{4B7920BA-647A-4EFE-9FB0-928E7560063A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0" name="Oval 178">
                <a:extLst>
                  <a:ext uri="{FF2B5EF4-FFF2-40B4-BE49-F238E27FC236}">
                    <a16:creationId xmlns:a16="http://schemas.microsoft.com/office/drawing/2014/main" id="{5CAB3FC2-9EBE-4240-BBEE-6A1BA5E680D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Multiply 179">
                <a:extLst>
                  <a:ext uri="{FF2B5EF4-FFF2-40B4-BE49-F238E27FC236}">
                    <a16:creationId xmlns:a16="http://schemas.microsoft.com/office/drawing/2014/main" id="{4072D6F8-EC66-4C9F-A950-64D0A7262B2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2" name="Freeform 180">
                <a:extLst>
                  <a:ext uri="{FF2B5EF4-FFF2-40B4-BE49-F238E27FC236}">
                    <a16:creationId xmlns:a16="http://schemas.microsoft.com/office/drawing/2014/main" id="{887C5F20-FDF1-4D9F-871F-56F616C0880A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3" name="Group 2">
            <a:extLst>
              <a:ext uri="{FF2B5EF4-FFF2-40B4-BE49-F238E27FC236}">
                <a16:creationId xmlns:a16="http://schemas.microsoft.com/office/drawing/2014/main" id="{E1DD4432-08E8-4868-8BFD-7E8A67DDC48A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6226808" y="5404895"/>
            <a:ext cx="917073" cy="561235"/>
            <a:chOff x="3979959" y="2343029"/>
            <a:chExt cx="917073" cy="561235"/>
          </a:xfrm>
        </p:grpSpPr>
        <p:sp>
          <p:nvSpPr>
            <p:cNvPr id="434" name="Rounded Rectangle 112">
              <a:extLst>
                <a:ext uri="{FF2B5EF4-FFF2-40B4-BE49-F238E27FC236}">
                  <a16:creationId xmlns:a16="http://schemas.microsoft.com/office/drawing/2014/main" id="{E970F9BF-4B79-45A5-BB6D-7DA0623E2520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5" name="Group 177">
              <a:extLst>
                <a:ext uri="{FF2B5EF4-FFF2-40B4-BE49-F238E27FC236}">
                  <a16:creationId xmlns:a16="http://schemas.microsoft.com/office/drawing/2014/main" id="{6922A554-996B-41AF-91C4-F11F339F7EBB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6" name="Oval 178">
                <a:extLst>
                  <a:ext uri="{FF2B5EF4-FFF2-40B4-BE49-F238E27FC236}">
                    <a16:creationId xmlns:a16="http://schemas.microsoft.com/office/drawing/2014/main" id="{1054DA87-A00A-49B8-B031-29708CE0643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Multiply 179">
                <a:extLst>
                  <a:ext uri="{FF2B5EF4-FFF2-40B4-BE49-F238E27FC236}">
                    <a16:creationId xmlns:a16="http://schemas.microsoft.com/office/drawing/2014/main" id="{47312A6A-C79D-4C71-B8C3-C8D9730D67E7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8" name="Freeform 180">
                <a:extLst>
                  <a:ext uri="{FF2B5EF4-FFF2-40B4-BE49-F238E27FC236}">
                    <a16:creationId xmlns:a16="http://schemas.microsoft.com/office/drawing/2014/main" id="{C9924B5B-68C5-4896-9869-81F3A452A560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9" name="Group 2">
            <a:extLst>
              <a:ext uri="{FF2B5EF4-FFF2-40B4-BE49-F238E27FC236}">
                <a16:creationId xmlns:a16="http://schemas.microsoft.com/office/drawing/2014/main" id="{227F81B7-4991-4717-A496-1819D2162EF8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>
            <a:off x="5245194" y="4182649"/>
            <a:ext cx="917073" cy="561235"/>
            <a:chOff x="3979959" y="2343029"/>
            <a:chExt cx="917073" cy="561235"/>
          </a:xfrm>
        </p:grpSpPr>
        <p:sp>
          <p:nvSpPr>
            <p:cNvPr id="440" name="Rounded Rectangle 112">
              <a:extLst>
                <a:ext uri="{FF2B5EF4-FFF2-40B4-BE49-F238E27FC236}">
                  <a16:creationId xmlns:a16="http://schemas.microsoft.com/office/drawing/2014/main" id="{E5E63DEF-BACC-4CFF-92FC-E4038593392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1" name="Group 177">
              <a:extLst>
                <a:ext uri="{FF2B5EF4-FFF2-40B4-BE49-F238E27FC236}">
                  <a16:creationId xmlns:a16="http://schemas.microsoft.com/office/drawing/2014/main" id="{02C1A79A-4104-422D-9254-9BD4541CF0F1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42" name="Oval 178">
                <a:extLst>
                  <a:ext uri="{FF2B5EF4-FFF2-40B4-BE49-F238E27FC236}">
                    <a16:creationId xmlns:a16="http://schemas.microsoft.com/office/drawing/2014/main" id="{D093637D-663E-422B-BB04-4BDCD7E3C45F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Multiply 179">
                <a:extLst>
                  <a:ext uri="{FF2B5EF4-FFF2-40B4-BE49-F238E27FC236}">
                    <a16:creationId xmlns:a16="http://schemas.microsoft.com/office/drawing/2014/main" id="{805E4F76-F1EB-4CE6-BFB2-0DAA895FD235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4" name="Freeform 180">
                <a:extLst>
                  <a:ext uri="{FF2B5EF4-FFF2-40B4-BE49-F238E27FC236}">
                    <a16:creationId xmlns:a16="http://schemas.microsoft.com/office/drawing/2014/main" id="{BB97165F-0C12-4EDA-93A4-0346DD96848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5" name="Group 2">
            <a:extLst>
              <a:ext uri="{FF2B5EF4-FFF2-40B4-BE49-F238E27FC236}">
                <a16:creationId xmlns:a16="http://schemas.microsoft.com/office/drawing/2014/main" id="{7936AC12-05F3-4180-B374-99374ACD59CE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8181580" y="5404871"/>
            <a:ext cx="917073" cy="561235"/>
            <a:chOff x="3979959" y="2343029"/>
            <a:chExt cx="917073" cy="561235"/>
          </a:xfrm>
        </p:grpSpPr>
        <p:sp>
          <p:nvSpPr>
            <p:cNvPr id="446" name="Rounded Rectangle 112">
              <a:extLst>
                <a:ext uri="{FF2B5EF4-FFF2-40B4-BE49-F238E27FC236}">
                  <a16:creationId xmlns:a16="http://schemas.microsoft.com/office/drawing/2014/main" id="{8A9FA48C-C109-478E-A839-1D9344F5B439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7" name="Group 177">
              <a:extLst>
                <a:ext uri="{FF2B5EF4-FFF2-40B4-BE49-F238E27FC236}">
                  <a16:creationId xmlns:a16="http://schemas.microsoft.com/office/drawing/2014/main" id="{FA636C79-5A29-4E67-AC91-F5AFB82B4FBE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48" name="Oval 178">
                <a:extLst>
                  <a:ext uri="{FF2B5EF4-FFF2-40B4-BE49-F238E27FC236}">
                    <a16:creationId xmlns:a16="http://schemas.microsoft.com/office/drawing/2014/main" id="{2DA52C31-DD70-4B82-934A-43ACDBB5E2C8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Multiply 179">
                <a:extLst>
                  <a:ext uri="{FF2B5EF4-FFF2-40B4-BE49-F238E27FC236}">
                    <a16:creationId xmlns:a16="http://schemas.microsoft.com/office/drawing/2014/main" id="{8ACA37EA-2FC9-4FFE-A6DA-1ED3FA2208C3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0" name="Freeform 180">
                <a:extLst>
                  <a:ext uri="{FF2B5EF4-FFF2-40B4-BE49-F238E27FC236}">
                    <a16:creationId xmlns:a16="http://schemas.microsoft.com/office/drawing/2014/main" id="{476986AB-2250-45DE-8799-F5E948954C82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Group 2">
            <a:extLst>
              <a:ext uri="{FF2B5EF4-FFF2-40B4-BE49-F238E27FC236}">
                <a16:creationId xmlns:a16="http://schemas.microsoft.com/office/drawing/2014/main" id="{DC699E76-61D4-4166-A924-49207CA7AE7E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0156957" y="5397055"/>
            <a:ext cx="917073" cy="561235"/>
            <a:chOff x="3979959" y="2343029"/>
            <a:chExt cx="917073" cy="561235"/>
          </a:xfrm>
        </p:grpSpPr>
        <p:sp>
          <p:nvSpPr>
            <p:cNvPr id="458" name="Rounded Rectangle 112">
              <a:extLst>
                <a:ext uri="{FF2B5EF4-FFF2-40B4-BE49-F238E27FC236}">
                  <a16:creationId xmlns:a16="http://schemas.microsoft.com/office/drawing/2014/main" id="{A0BF9B97-15B0-47BB-A5AD-49DDF503A109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9" name="Group 177">
              <a:extLst>
                <a:ext uri="{FF2B5EF4-FFF2-40B4-BE49-F238E27FC236}">
                  <a16:creationId xmlns:a16="http://schemas.microsoft.com/office/drawing/2014/main" id="{E04CAAEF-C9FF-4BCB-8498-A5DC110339B1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60" name="Oval 178">
                <a:extLst>
                  <a:ext uri="{FF2B5EF4-FFF2-40B4-BE49-F238E27FC236}">
                    <a16:creationId xmlns:a16="http://schemas.microsoft.com/office/drawing/2014/main" id="{317FEACA-2376-4BBB-8438-28E44DF15A37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Multiply 179">
                <a:extLst>
                  <a:ext uri="{FF2B5EF4-FFF2-40B4-BE49-F238E27FC236}">
                    <a16:creationId xmlns:a16="http://schemas.microsoft.com/office/drawing/2014/main" id="{F66C5B90-1D7C-458A-9972-BF98037F661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2" name="Freeform 180">
                <a:extLst>
                  <a:ext uri="{FF2B5EF4-FFF2-40B4-BE49-F238E27FC236}">
                    <a16:creationId xmlns:a16="http://schemas.microsoft.com/office/drawing/2014/main" id="{F4E47CCF-EBAF-4695-A592-DBB4B0B09F7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3" name="Group 415">
            <a:extLst>
              <a:ext uri="{FF2B5EF4-FFF2-40B4-BE49-F238E27FC236}">
                <a16:creationId xmlns:a16="http://schemas.microsoft.com/office/drawing/2014/main" id="{C3243865-1471-4C6C-A09C-8FB90E48A41B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10151558" y="4193663"/>
            <a:ext cx="917073" cy="561235"/>
            <a:chOff x="4963232" y="1741042"/>
            <a:chExt cx="917073" cy="561235"/>
          </a:xfrm>
        </p:grpSpPr>
        <p:sp>
          <p:nvSpPr>
            <p:cNvPr id="464" name="Rounded Rectangle 149">
              <a:extLst>
                <a:ext uri="{FF2B5EF4-FFF2-40B4-BE49-F238E27FC236}">
                  <a16:creationId xmlns:a16="http://schemas.microsoft.com/office/drawing/2014/main" id="{933BCE48-6972-4613-9BDE-71759BF6DC8F}"/>
                </a:ext>
              </a:extLst>
            </p:cNvPr>
            <p:cNvSpPr/>
            <p:nvPr/>
          </p:nvSpPr>
          <p:spPr>
            <a:xfrm>
              <a:off x="4963232" y="1741042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5" name="Group 205">
              <a:extLst>
                <a:ext uri="{FF2B5EF4-FFF2-40B4-BE49-F238E27FC236}">
                  <a16:creationId xmlns:a16="http://schemas.microsoft.com/office/drawing/2014/main" id="{FE6C35AE-C4F4-4408-BC1E-6FC41B4C6035}"/>
                </a:ext>
              </a:extLst>
            </p:cNvPr>
            <p:cNvGrpSpPr/>
            <p:nvPr/>
          </p:nvGrpSpPr>
          <p:grpSpPr>
            <a:xfrm>
              <a:off x="5232955" y="1832846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66" name="Oval 206">
                <a:extLst>
                  <a:ext uri="{FF2B5EF4-FFF2-40B4-BE49-F238E27FC236}">
                    <a16:creationId xmlns:a16="http://schemas.microsoft.com/office/drawing/2014/main" id="{960DCA29-F66D-4A2E-9AF6-642B505D22E5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Freeform 207">
                <a:extLst>
                  <a:ext uri="{FF2B5EF4-FFF2-40B4-BE49-F238E27FC236}">
                    <a16:creationId xmlns:a16="http://schemas.microsoft.com/office/drawing/2014/main" id="{7C5FB23A-25A5-43B7-AFDE-316A0C7C962C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8" name="Freeform 208">
                <a:extLst>
                  <a:ext uri="{FF2B5EF4-FFF2-40B4-BE49-F238E27FC236}">
                    <a16:creationId xmlns:a16="http://schemas.microsoft.com/office/drawing/2014/main" id="{C0489DEE-E1EB-4231-B8FC-44AB1F186AF9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1" name="Group 4">
            <a:extLst>
              <a:ext uri="{FF2B5EF4-FFF2-40B4-BE49-F238E27FC236}">
                <a16:creationId xmlns:a16="http://schemas.microsoft.com/office/drawing/2014/main" id="{E23CC830-D186-4801-AA38-07B9437865D5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9163840" y="5404232"/>
            <a:ext cx="917073" cy="561235"/>
            <a:chOff x="3980133" y="2945016"/>
            <a:chExt cx="917073" cy="561235"/>
          </a:xfrm>
        </p:grpSpPr>
        <p:sp>
          <p:nvSpPr>
            <p:cNvPr id="482" name="Rounded Rectangle 120">
              <a:extLst>
                <a:ext uri="{FF2B5EF4-FFF2-40B4-BE49-F238E27FC236}">
                  <a16:creationId xmlns:a16="http://schemas.microsoft.com/office/drawing/2014/main" id="{092E37D1-ED10-4A0E-A606-0AB46C951B6D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3" name="Group 162">
              <a:extLst>
                <a:ext uri="{FF2B5EF4-FFF2-40B4-BE49-F238E27FC236}">
                  <a16:creationId xmlns:a16="http://schemas.microsoft.com/office/drawing/2014/main" id="{3CB672D0-DB81-4166-8412-7C9AD79136C0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84" name="Oval 181">
                <a:extLst>
                  <a:ext uri="{FF2B5EF4-FFF2-40B4-BE49-F238E27FC236}">
                    <a16:creationId xmlns:a16="http://schemas.microsoft.com/office/drawing/2014/main" id="{0230AD5F-6420-4FCC-A8AC-43C3EB248CD4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Freeform 159">
                <a:extLst>
                  <a:ext uri="{FF2B5EF4-FFF2-40B4-BE49-F238E27FC236}">
                    <a16:creationId xmlns:a16="http://schemas.microsoft.com/office/drawing/2014/main" id="{24892E71-5C82-4FBD-8DC1-5AB87A82FDAD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6" name="Freeform 161">
                <a:extLst>
                  <a:ext uri="{FF2B5EF4-FFF2-40B4-BE49-F238E27FC236}">
                    <a16:creationId xmlns:a16="http://schemas.microsoft.com/office/drawing/2014/main" id="{50244B99-6FA3-4923-80FE-18CCB84AFFF2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5" name="Group 4">
            <a:extLst>
              <a:ext uri="{FF2B5EF4-FFF2-40B4-BE49-F238E27FC236}">
                <a16:creationId xmlns:a16="http://schemas.microsoft.com/office/drawing/2014/main" id="{95700AE1-33A7-49CA-BBC2-DDEF87F2009B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9155424" y="4803272"/>
            <a:ext cx="917073" cy="561235"/>
            <a:chOff x="3980133" y="2945016"/>
            <a:chExt cx="917073" cy="561235"/>
          </a:xfrm>
        </p:grpSpPr>
        <p:sp>
          <p:nvSpPr>
            <p:cNvPr id="506" name="Rounded Rectangle 120">
              <a:extLst>
                <a:ext uri="{FF2B5EF4-FFF2-40B4-BE49-F238E27FC236}">
                  <a16:creationId xmlns:a16="http://schemas.microsoft.com/office/drawing/2014/main" id="{82E44390-C28B-42D6-99C1-EDE6CC84D61B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7" name="Group 162">
              <a:extLst>
                <a:ext uri="{FF2B5EF4-FFF2-40B4-BE49-F238E27FC236}">
                  <a16:creationId xmlns:a16="http://schemas.microsoft.com/office/drawing/2014/main" id="{2C550DBD-A70A-483D-BDC4-A656496D26B8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08" name="Oval 181">
                <a:extLst>
                  <a:ext uri="{FF2B5EF4-FFF2-40B4-BE49-F238E27FC236}">
                    <a16:creationId xmlns:a16="http://schemas.microsoft.com/office/drawing/2014/main" id="{76974A4E-E22C-4369-AD63-1E820F8AFD36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Freeform 159">
                <a:extLst>
                  <a:ext uri="{FF2B5EF4-FFF2-40B4-BE49-F238E27FC236}">
                    <a16:creationId xmlns:a16="http://schemas.microsoft.com/office/drawing/2014/main" id="{356D367A-F0FD-48B2-8C8E-E930F50D810B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10" name="Freeform 161">
                <a:extLst>
                  <a:ext uri="{FF2B5EF4-FFF2-40B4-BE49-F238E27FC236}">
                    <a16:creationId xmlns:a16="http://schemas.microsoft.com/office/drawing/2014/main" id="{2515BC93-04C3-4160-89C6-C7D9224CE75A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41">
            <a:extLst>
              <a:ext uri="{FF2B5EF4-FFF2-40B4-BE49-F238E27FC236}">
                <a16:creationId xmlns:a16="http://schemas.microsoft.com/office/drawing/2014/main" id="{53F345AE-B90B-4DEC-B35D-E4AA0E01469D}"/>
              </a:ext>
            </a:extLst>
          </p:cNvPr>
          <p:cNvGrpSpPr/>
          <p:nvPr>
            <p:custDataLst>
              <p:tags r:id="rId29"/>
            </p:custDataLst>
          </p:nvPr>
        </p:nvGrpSpPr>
        <p:grpSpPr>
          <a:xfrm>
            <a:off x="11136485" y="2155601"/>
            <a:ext cx="917073" cy="798246"/>
            <a:chOff x="3969497" y="902043"/>
            <a:chExt cx="917073" cy="798246"/>
          </a:xfrm>
        </p:grpSpPr>
        <p:sp>
          <p:nvSpPr>
            <p:cNvPr id="226" name="Rounded Rectangle 3">
              <a:extLst>
                <a:ext uri="{FF2B5EF4-FFF2-40B4-BE49-F238E27FC236}">
                  <a16:creationId xmlns:a16="http://schemas.microsoft.com/office/drawing/2014/main" id="{B23CA12B-3588-4DEC-AC96-9D8B80D5167F}"/>
                </a:ext>
              </a:extLst>
            </p:cNvPr>
            <p:cNvSpPr/>
            <p:nvPr/>
          </p:nvSpPr>
          <p:spPr>
            <a:xfrm>
              <a:off x="3969497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TextBox 138">
              <a:extLst>
                <a:ext uri="{FF2B5EF4-FFF2-40B4-BE49-F238E27FC236}">
                  <a16:creationId xmlns:a16="http://schemas.microsoft.com/office/drawing/2014/main" id="{ED051EE0-CB9E-4306-A003-9BFCC2125943}"/>
                </a:ext>
              </a:extLst>
            </p:cNvPr>
            <p:cNvSpPr txBox="1"/>
            <p:nvPr/>
          </p:nvSpPr>
          <p:spPr>
            <a:xfrm>
              <a:off x="4004094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HDI</a:t>
              </a:r>
            </a:p>
          </p:txBody>
        </p:sp>
      </p:grpSp>
      <p:grpSp>
        <p:nvGrpSpPr>
          <p:cNvPr id="231" name="Group 4">
            <a:extLst>
              <a:ext uri="{FF2B5EF4-FFF2-40B4-BE49-F238E27FC236}">
                <a16:creationId xmlns:a16="http://schemas.microsoft.com/office/drawing/2014/main" id="{9378E1E4-88D0-49E5-8F36-C9C8FAC5D427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11147121" y="4198574"/>
            <a:ext cx="917073" cy="561235"/>
            <a:chOff x="3980133" y="2945016"/>
            <a:chExt cx="917073" cy="561235"/>
          </a:xfrm>
        </p:grpSpPr>
        <p:sp>
          <p:nvSpPr>
            <p:cNvPr id="232" name="Rounded Rectangle 120">
              <a:extLst>
                <a:ext uri="{FF2B5EF4-FFF2-40B4-BE49-F238E27FC236}">
                  <a16:creationId xmlns:a16="http://schemas.microsoft.com/office/drawing/2014/main" id="{C33C216A-F494-4864-914A-ADB539BC04EF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3" name="Group 162">
              <a:extLst>
                <a:ext uri="{FF2B5EF4-FFF2-40B4-BE49-F238E27FC236}">
                  <a16:creationId xmlns:a16="http://schemas.microsoft.com/office/drawing/2014/main" id="{82F638C0-AA93-4ADC-A0C6-4125330EBFD8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34" name="Oval 181">
                <a:extLst>
                  <a:ext uri="{FF2B5EF4-FFF2-40B4-BE49-F238E27FC236}">
                    <a16:creationId xmlns:a16="http://schemas.microsoft.com/office/drawing/2014/main" id="{E53FFA2F-09FA-49E6-B257-AC2E52D2D2D1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159">
                <a:extLst>
                  <a:ext uri="{FF2B5EF4-FFF2-40B4-BE49-F238E27FC236}">
                    <a16:creationId xmlns:a16="http://schemas.microsoft.com/office/drawing/2014/main" id="{47331C37-3C12-4605-8CBF-C5D39F2D8E15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1" name="Freeform 161">
                <a:extLst>
                  <a:ext uri="{FF2B5EF4-FFF2-40B4-BE49-F238E27FC236}">
                    <a16:creationId xmlns:a16="http://schemas.microsoft.com/office/drawing/2014/main" id="{E090912A-FD14-4C45-AE4F-F449326EB6DA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7" name="Group 4">
            <a:extLst>
              <a:ext uri="{FF2B5EF4-FFF2-40B4-BE49-F238E27FC236}">
                <a16:creationId xmlns:a16="http://schemas.microsoft.com/office/drawing/2014/main" id="{D8D55D1F-1E4A-4DF6-B62B-9C1EEB405B66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6213156" y="4789093"/>
            <a:ext cx="917073" cy="561235"/>
            <a:chOff x="3980133" y="2945016"/>
            <a:chExt cx="917073" cy="561235"/>
          </a:xfrm>
        </p:grpSpPr>
        <p:sp>
          <p:nvSpPr>
            <p:cNvPr id="268" name="Rounded Rectangle 120">
              <a:extLst>
                <a:ext uri="{FF2B5EF4-FFF2-40B4-BE49-F238E27FC236}">
                  <a16:creationId xmlns:a16="http://schemas.microsoft.com/office/drawing/2014/main" id="{B6C0527B-A6A8-4B42-93B1-CD9563658C6D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9" name="Group 162">
              <a:extLst>
                <a:ext uri="{FF2B5EF4-FFF2-40B4-BE49-F238E27FC236}">
                  <a16:creationId xmlns:a16="http://schemas.microsoft.com/office/drawing/2014/main" id="{4D048F51-07CE-4E50-925D-0DD1FFB3072C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0" name="Oval 181">
                <a:extLst>
                  <a:ext uri="{FF2B5EF4-FFF2-40B4-BE49-F238E27FC236}">
                    <a16:creationId xmlns:a16="http://schemas.microsoft.com/office/drawing/2014/main" id="{D04F99D7-B6B3-4192-8951-2664A9958F35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531D5DCE-C360-49CE-9BEB-1687C925959A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7" name="Freeform 161">
                <a:extLst>
                  <a:ext uri="{FF2B5EF4-FFF2-40B4-BE49-F238E27FC236}">
                    <a16:creationId xmlns:a16="http://schemas.microsoft.com/office/drawing/2014/main" id="{E3C732F6-DA40-48B1-85E4-966F3508C6E4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78" name="Espace réservé du contenu 3">
            <a:extLst>
              <a:ext uri="{FF2B5EF4-FFF2-40B4-BE49-F238E27FC236}">
                <a16:creationId xmlns:a16="http://schemas.microsoft.com/office/drawing/2014/main" id="{A11BBB41-1CC0-4B13-A065-442F638AC02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32"/>
            </p:custDataLst>
          </p:nvPr>
        </p:nvPicPr>
        <p:blipFill>
          <a:blip r:embed="rId76"/>
          <a:stretch>
            <a:fillRect/>
          </a:stretch>
        </p:blipFill>
        <p:spPr>
          <a:xfrm>
            <a:off x="5371072" y="1456476"/>
            <a:ext cx="622635" cy="608737"/>
          </a:xfrm>
          <a:prstGeom prst="rect">
            <a:avLst/>
          </a:prstGeom>
        </p:spPr>
      </p:pic>
      <p:pic>
        <p:nvPicPr>
          <p:cNvPr id="279" name="Image 278">
            <a:extLst>
              <a:ext uri="{FF2B5EF4-FFF2-40B4-BE49-F238E27FC236}">
                <a16:creationId xmlns:a16="http://schemas.microsoft.com/office/drawing/2014/main" id="{2E2CE525-47B2-46BE-97B1-8EA3144F6434}"/>
              </a:ext>
            </a:extLst>
          </p:cNvPr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77"/>
          <a:stretch>
            <a:fillRect/>
          </a:stretch>
        </p:blipFill>
        <p:spPr>
          <a:xfrm>
            <a:off x="6372668" y="1526462"/>
            <a:ext cx="623994" cy="504040"/>
          </a:xfrm>
          <a:prstGeom prst="rect">
            <a:avLst/>
          </a:prstGeom>
        </p:spPr>
      </p:pic>
      <p:pic>
        <p:nvPicPr>
          <p:cNvPr id="280" name="Image 279">
            <a:extLst>
              <a:ext uri="{FF2B5EF4-FFF2-40B4-BE49-F238E27FC236}">
                <a16:creationId xmlns:a16="http://schemas.microsoft.com/office/drawing/2014/main" id="{769E2856-8F44-4216-9CE6-C0FE9BBFA753}"/>
              </a:ext>
            </a:extLst>
          </p:cNvPr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78"/>
          <a:stretch>
            <a:fillRect/>
          </a:stretch>
        </p:blipFill>
        <p:spPr>
          <a:xfrm>
            <a:off x="7349382" y="1461882"/>
            <a:ext cx="623994" cy="628091"/>
          </a:xfrm>
          <a:prstGeom prst="rect">
            <a:avLst/>
          </a:prstGeom>
        </p:spPr>
      </p:pic>
      <p:pic>
        <p:nvPicPr>
          <p:cNvPr id="281" name="Image 280">
            <a:extLst>
              <a:ext uri="{FF2B5EF4-FFF2-40B4-BE49-F238E27FC236}">
                <a16:creationId xmlns:a16="http://schemas.microsoft.com/office/drawing/2014/main" id="{E14BCC25-FEE2-4BD8-838D-AE1962DE536A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79"/>
          <a:stretch>
            <a:fillRect/>
          </a:stretch>
        </p:blipFill>
        <p:spPr>
          <a:xfrm>
            <a:off x="8115786" y="1389193"/>
            <a:ext cx="885332" cy="682476"/>
          </a:xfrm>
          <a:prstGeom prst="rect">
            <a:avLst/>
          </a:prstGeom>
        </p:spPr>
      </p:pic>
      <p:pic>
        <p:nvPicPr>
          <p:cNvPr id="282" name="Image 281">
            <a:extLst>
              <a:ext uri="{FF2B5EF4-FFF2-40B4-BE49-F238E27FC236}">
                <a16:creationId xmlns:a16="http://schemas.microsoft.com/office/drawing/2014/main" id="{AE46A1E5-5072-452D-A41D-ADA283843235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80"/>
          <a:stretch>
            <a:fillRect/>
          </a:stretch>
        </p:blipFill>
        <p:spPr>
          <a:xfrm>
            <a:off x="9280473" y="1383893"/>
            <a:ext cx="683175" cy="687592"/>
          </a:xfrm>
          <a:prstGeom prst="rect">
            <a:avLst/>
          </a:prstGeom>
        </p:spPr>
      </p:pic>
      <p:pic>
        <p:nvPicPr>
          <p:cNvPr id="283" name="Image 282">
            <a:extLst>
              <a:ext uri="{FF2B5EF4-FFF2-40B4-BE49-F238E27FC236}">
                <a16:creationId xmlns:a16="http://schemas.microsoft.com/office/drawing/2014/main" id="{7283394B-1892-4292-BCBD-B18A5BC34616}"/>
              </a:ext>
            </a:extLst>
          </p:cNvPr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81"/>
          <a:stretch>
            <a:fillRect/>
          </a:stretch>
        </p:blipFill>
        <p:spPr>
          <a:xfrm>
            <a:off x="10182131" y="1374493"/>
            <a:ext cx="683174" cy="697906"/>
          </a:xfrm>
          <a:prstGeom prst="rect">
            <a:avLst/>
          </a:prstGeom>
        </p:spPr>
      </p:pic>
      <p:pic>
        <p:nvPicPr>
          <p:cNvPr id="284" name="Image 283">
            <a:extLst>
              <a:ext uri="{FF2B5EF4-FFF2-40B4-BE49-F238E27FC236}">
                <a16:creationId xmlns:a16="http://schemas.microsoft.com/office/drawing/2014/main" id="{13B31240-44F2-43B4-999F-06C73AA88E0C}"/>
              </a:ext>
            </a:extLst>
          </p:cNvPr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82"/>
          <a:stretch>
            <a:fillRect/>
          </a:stretch>
        </p:blipFill>
        <p:spPr>
          <a:xfrm>
            <a:off x="11218889" y="1412217"/>
            <a:ext cx="827429" cy="646096"/>
          </a:xfrm>
          <a:prstGeom prst="rect">
            <a:avLst/>
          </a:prstGeom>
        </p:spPr>
      </p:pic>
      <p:grpSp>
        <p:nvGrpSpPr>
          <p:cNvPr id="296" name="Group 15">
            <a:extLst>
              <a:ext uri="{FF2B5EF4-FFF2-40B4-BE49-F238E27FC236}">
                <a16:creationId xmlns:a16="http://schemas.microsoft.com/office/drawing/2014/main" id="{0B08C8BA-49BC-4F9A-9043-378EA12E6434}"/>
              </a:ext>
            </a:extLst>
          </p:cNvPr>
          <p:cNvGrpSpPr/>
          <p:nvPr>
            <p:custDataLst>
              <p:tags r:id="rId39"/>
            </p:custDataLst>
          </p:nvPr>
        </p:nvGrpSpPr>
        <p:grpSpPr>
          <a:xfrm>
            <a:off x="7212494" y="2983149"/>
            <a:ext cx="917073" cy="561235"/>
            <a:chOff x="5946765" y="2343029"/>
            <a:chExt cx="917073" cy="561235"/>
          </a:xfrm>
        </p:grpSpPr>
        <p:sp>
          <p:nvSpPr>
            <p:cNvPr id="302" name="Rounded Rectangle 213">
              <a:extLst>
                <a:ext uri="{FF2B5EF4-FFF2-40B4-BE49-F238E27FC236}">
                  <a16:creationId xmlns:a16="http://schemas.microsoft.com/office/drawing/2014/main" id="{36A3A03E-199D-4D9E-A85F-EA1A66F74FD5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3" name="Group 323">
              <a:extLst>
                <a:ext uri="{FF2B5EF4-FFF2-40B4-BE49-F238E27FC236}">
                  <a16:creationId xmlns:a16="http://schemas.microsoft.com/office/drawing/2014/main" id="{4A5862FB-CF2F-44A1-9188-9EDF944AE9DB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04" name="Oval 324">
                <a:extLst>
                  <a:ext uri="{FF2B5EF4-FFF2-40B4-BE49-F238E27FC236}">
                    <a16:creationId xmlns:a16="http://schemas.microsoft.com/office/drawing/2014/main" id="{DAF1F2CA-8D28-4673-BDAA-BD5C52E29821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Multiply 325">
                <a:extLst>
                  <a:ext uri="{FF2B5EF4-FFF2-40B4-BE49-F238E27FC236}">
                    <a16:creationId xmlns:a16="http://schemas.microsoft.com/office/drawing/2014/main" id="{C2C1EA4A-83F3-4EA6-A818-41DBD6EB8478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6" name="Freeform 326">
                <a:extLst>
                  <a:ext uri="{FF2B5EF4-FFF2-40B4-BE49-F238E27FC236}">
                    <a16:creationId xmlns:a16="http://schemas.microsoft.com/office/drawing/2014/main" id="{399DC99C-0DE9-491B-A4DB-C4C48CED9C4B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3" name="Group 2">
            <a:extLst>
              <a:ext uri="{FF2B5EF4-FFF2-40B4-BE49-F238E27FC236}">
                <a16:creationId xmlns:a16="http://schemas.microsoft.com/office/drawing/2014/main" id="{60980747-143A-4EB5-A06E-41BEFC89974D}"/>
              </a:ext>
            </a:extLst>
          </p:cNvPr>
          <p:cNvGrpSpPr/>
          <p:nvPr>
            <p:custDataLst>
              <p:tags r:id="rId40"/>
            </p:custDataLst>
          </p:nvPr>
        </p:nvGrpSpPr>
        <p:grpSpPr>
          <a:xfrm>
            <a:off x="6237259" y="2984811"/>
            <a:ext cx="917073" cy="561235"/>
            <a:chOff x="3979959" y="2343029"/>
            <a:chExt cx="917073" cy="561235"/>
          </a:xfrm>
        </p:grpSpPr>
        <p:sp>
          <p:nvSpPr>
            <p:cNvPr id="314" name="Rounded Rectangle 112">
              <a:extLst>
                <a:ext uri="{FF2B5EF4-FFF2-40B4-BE49-F238E27FC236}">
                  <a16:creationId xmlns:a16="http://schemas.microsoft.com/office/drawing/2014/main" id="{228C398B-EC00-42D1-906C-450E08F3E0A5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0" name="Group 177">
              <a:extLst>
                <a:ext uri="{FF2B5EF4-FFF2-40B4-BE49-F238E27FC236}">
                  <a16:creationId xmlns:a16="http://schemas.microsoft.com/office/drawing/2014/main" id="{C30F466E-1D09-4694-9FF9-7E88894F645C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21" name="Oval 178">
                <a:extLst>
                  <a:ext uri="{FF2B5EF4-FFF2-40B4-BE49-F238E27FC236}">
                    <a16:creationId xmlns:a16="http://schemas.microsoft.com/office/drawing/2014/main" id="{13BFB733-7031-4686-87E1-C6C362BBAEC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Multiply 179">
                <a:extLst>
                  <a:ext uri="{FF2B5EF4-FFF2-40B4-BE49-F238E27FC236}">
                    <a16:creationId xmlns:a16="http://schemas.microsoft.com/office/drawing/2014/main" id="{4E0191DD-596A-49E2-9A0D-1AB0133639E6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3" name="Freeform 180">
                <a:extLst>
                  <a:ext uri="{FF2B5EF4-FFF2-40B4-BE49-F238E27FC236}">
                    <a16:creationId xmlns:a16="http://schemas.microsoft.com/office/drawing/2014/main" id="{19E4A65D-125D-40CC-956F-F4536BFD9B7C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4" name="Group 2">
            <a:extLst>
              <a:ext uri="{FF2B5EF4-FFF2-40B4-BE49-F238E27FC236}">
                <a16:creationId xmlns:a16="http://schemas.microsoft.com/office/drawing/2014/main" id="{A3A61072-575D-47CE-94FE-AB5F165B69D2}"/>
              </a:ext>
            </a:extLst>
          </p:cNvPr>
          <p:cNvGrpSpPr/>
          <p:nvPr>
            <p:custDataLst>
              <p:tags r:id="rId41"/>
            </p:custDataLst>
          </p:nvPr>
        </p:nvGrpSpPr>
        <p:grpSpPr>
          <a:xfrm>
            <a:off x="8192953" y="2983148"/>
            <a:ext cx="917073" cy="561235"/>
            <a:chOff x="3979959" y="2343029"/>
            <a:chExt cx="917073" cy="561235"/>
          </a:xfrm>
        </p:grpSpPr>
        <p:sp>
          <p:nvSpPr>
            <p:cNvPr id="376" name="Rounded Rectangle 112">
              <a:extLst>
                <a:ext uri="{FF2B5EF4-FFF2-40B4-BE49-F238E27FC236}">
                  <a16:creationId xmlns:a16="http://schemas.microsoft.com/office/drawing/2014/main" id="{DD3F7DBD-B633-4046-A8B3-687DF89EB1ED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7" name="Group 177">
              <a:extLst>
                <a:ext uri="{FF2B5EF4-FFF2-40B4-BE49-F238E27FC236}">
                  <a16:creationId xmlns:a16="http://schemas.microsoft.com/office/drawing/2014/main" id="{AAD8B8D2-C2D6-4BC9-AE47-94B6BF16C34E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78" name="Oval 178">
                <a:extLst>
                  <a:ext uri="{FF2B5EF4-FFF2-40B4-BE49-F238E27FC236}">
                    <a16:creationId xmlns:a16="http://schemas.microsoft.com/office/drawing/2014/main" id="{40772CB5-3BEA-4AFE-A89E-CDAEA45B4EEC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Multiply 179">
                <a:extLst>
                  <a:ext uri="{FF2B5EF4-FFF2-40B4-BE49-F238E27FC236}">
                    <a16:creationId xmlns:a16="http://schemas.microsoft.com/office/drawing/2014/main" id="{07B617EB-1463-478F-A7B1-055400FCB9E2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0" name="Freeform 180">
                <a:extLst>
                  <a:ext uri="{FF2B5EF4-FFF2-40B4-BE49-F238E27FC236}">
                    <a16:creationId xmlns:a16="http://schemas.microsoft.com/office/drawing/2014/main" id="{881A34EC-67E9-48DE-A3CC-81CA0926D7E2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3" name="Group 2">
            <a:extLst>
              <a:ext uri="{FF2B5EF4-FFF2-40B4-BE49-F238E27FC236}">
                <a16:creationId xmlns:a16="http://schemas.microsoft.com/office/drawing/2014/main" id="{1749CB55-1382-4171-81C8-57D7F21F8BF8}"/>
              </a:ext>
            </a:extLst>
          </p:cNvPr>
          <p:cNvGrpSpPr/>
          <p:nvPr>
            <p:custDataLst>
              <p:tags r:id="rId42"/>
            </p:custDataLst>
          </p:nvPr>
        </p:nvGrpSpPr>
        <p:grpSpPr>
          <a:xfrm>
            <a:off x="11158319" y="2990163"/>
            <a:ext cx="917073" cy="561235"/>
            <a:chOff x="3979959" y="2343029"/>
            <a:chExt cx="917073" cy="561235"/>
          </a:xfrm>
        </p:grpSpPr>
        <p:sp>
          <p:nvSpPr>
            <p:cNvPr id="394" name="Rounded Rectangle 112">
              <a:extLst>
                <a:ext uri="{FF2B5EF4-FFF2-40B4-BE49-F238E27FC236}">
                  <a16:creationId xmlns:a16="http://schemas.microsoft.com/office/drawing/2014/main" id="{38BE9BAC-A77D-40A9-9F52-5E334EA078BD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5" name="Group 177">
              <a:extLst>
                <a:ext uri="{FF2B5EF4-FFF2-40B4-BE49-F238E27FC236}">
                  <a16:creationId xmlns:a16="http://schemas.microsoft.com/office/drawing/2014/main" id="{C225B3B0-DC08-41F7-8A01-397F7403BE3A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96" name="Oval 178">
                <a:extLst>
                  <a:ext uri="{FF2B5EF4-FFF2-40B4-BE49-F238E27FC236}">
                    <a16:creationId xmlns:a16="http://schemas.microsoft.com/office/drawing/2014/main" id="{00189F11-3CF8-4931-BB38-D7A62A30F708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Multiply 179">
                <a:extLst>
                  <a:ext uri="{FF2B5EF4-FFF2-40B4-BE49-F238E27FC236}">
                    <a16:creationId xmlns:a16="http://schemas.microsoft.com/office/drawing/2014/main" id="{86BAF059-8439-4D29-BF36-5AFC5B43FC4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8" name="Freeform 180">
                <a:extLst>
                  <a:ext uri="{FF2B5EF4-FFF2-40B4-BE49-F238E27FC236}">
                    <a16:creationId xmlns:a16="http://schemas.microsoft.com/office/drawing/2014/main" id="{2996CAF6-6DB5-4F1D-AAD7-E2BCCB49E08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9" name="Rounded Rectangle 230">
            <a:extLst>
              <a:ext uri="{FF2B5EF4-FFF2-40B4-BE49-F238E27FC236}">
                <a16:creationId xmlns:a16="http://schemas.microsoft.com/office/drawing/2014/main" id="{F680FE37-68F4-4532-A93D-CDFA5AB9BAC9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9183290" y="2999022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0" name="Group 383">
            <a:extLst>
              <a:ext uri="{FF2B5EF4-FFF2-40B4-BE49-F238E27FC236}">
                <a16:creationId xmlns:a16="http://schemas.microsoft.com/office/drawing/2014/main" id="{7BBF2A65-DA56-43CD-8F19-EE35502C5C7D}"/>
              </a:ext>
            </a:extLst>
          </p:cNvPr>
          <p:cNvGrpSpPr/>
          <p:nvPr>
            <p:custDataLst>
              <p:tags r:id="rId44"/>
            </p:custDataLst>
          </p:nvPr>
        </p:nvGrpSpPr>
        <p:grpSpPr>
          <a:xfrm>
            <a:off x="9452054" y="3089867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401" name="Oval 384">
              <a:extLst>
                <a:ext uri="{FF2B5EF4-FFF2-40B4-BE49-F238E27FC236}">
                  <a16:creationId xmlns:a16="http://schemas.microsoft.com/office/drawing/2014/main" id="{B5AE60E4-D101-4EDF-9CF7-18945E28DCB7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Multiply 385">
              <a:extLst>
                <a:ext uri="{FF2B5EF4-FFF2-40B4-BE49-F238E27FC236}">
                  <a16:creationId xmlns:a16="http://schemas.microsoft.com/office/drawing/2014/main" id="{B2E17A40-02C7-4612-9307-B701F2A499E3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1" name="Freeform 386">
              <a:extLst>
                <a:ext uri="{FF2B5EF4-FFF2-40B4-BE49-F238E27FC236}">
                  <a16:creationId xmlns:a16="http://schemas.microsoft.com/office/drawing/2014/main" id="{66F3DC90-8F58-4C15-94F5-BF207F30C114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" name="Rounded Rectangle 230">
            <a:extLst>
              <a:ext uri="{FF2B5EF4-FFF2-40B4-BE49-F238E27FC236}">
                <a16:creationId xmlns:a16="http://schemas.microsoft.com/office/drawing/2014/main" id="{DA30F211-48DC-4523-AA27-666FFB9C6BD7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10164123" y="2995118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" name="Group 383">
            <a:extLst>
              <a:ext uri="{FF2B5EF4-FFF2-40B4-BE49-F238E27FC236}">
                <a16:creationId xmlns:a16="http://schemas.microsoft.com/office/drawing/2014/main" id="{5B8D2C48-0BD6-446E-BDCD-02F2FD0AEF2D}"/>
              </a:ext>
            </a:extLst>
          </p:cNvPr>
          <p:cNvGrpSpPr/>
          <p:nvPr>
            <p:custDataLst>
              <p:tags r:id="rId46"/>
            </p:custDataLst>
          </p:nvPr>
        </p:nvGrpSpPr>
        <p:grpSpPr>
          <a:xfrm>
            <a:off x="10432887" y="3085963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514" name="Oval 384">
              <a:extLst>
                <a:ext uri="{FF2B5EF4-FFF2-40B4-BE49-F238E27FC236}">
                  <a16:creationId xmlns:a16="http://schemas.microsoft.com/office/drawing/2014/main" id="{9D63EB08-5A86-4433-B659-F0583748C341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Multiply 385">
              <a:extLst>
                <a:ext uri="{FF2B5EF4-FFF2-40B4-BE49-F238E27FC236}">
                  <a16:creationId xmlns:a16="http://schemas.microsoft.com/office/drawing/2014/main" id="{AC957688-0BCE-46BE-9955-1E2DF95DBB05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6" name="Freeform 386">
              <a:extLst>
                <a:ext uri="{FF2B5EF4-FFF2-40B4-BE49-F238E27FC236}">
                  <a16:creationId xmlns:a16="http://schemas.microsoft.com/office/drawing/2014/main" id="{7AD2851F-F27C-40AA-8A64-B656AFE430AB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3" name="Group 11">
            <a:extLst>
              <a:ext uri="{FF2B5EF4-FFF2-40B4-BE49-F238E27FC236}">
                <a16:creationId xmlns:a16="http://schemas.microsoft.com/office/drawing/2014/main" id="{C5C2B553-054B-4664-AA95-7CA7688385CC}"/>
              </a:ext>
            </a:extLst>
          </p:cNvPr>
          <p:cNvGrpSpPr/>
          <p:nvPr>
            <p:custDataLst>
              <p:tags r:id="rId47"/>
            </p:custDataLst>
          </p:nvPr>
        </p:nvGrpSpPr>
        <p:grpSpPr>
          <a:xfrm>
            <a:off x="6203468" y="3602637"/>
            <a:ext cx="917073" cy="561235"/>
            <a:chOff x="4963624" y="3547003"/>
            <a:chExt cx="917073" cy="561235"/>
          </a:xfrm>
        </p:grpSpPr>
        <p:sp>
          <p:nvSpPr>
            <p:cNvPr id="524" name="Rounded Rectangle 152">
              <a:extLst>
                <a:ext uri="{FF2B5EF4-FFF2-40B4-BE49-F238E27FC236}">
                  <a16:creationId xmlns:a16="http://schemas.microsoft.com/office/drawing/2014/main" id="{9C2B5947-3ADE-4340-A5E7-BB2BA5812CA9}"/>
                </a:ext>
              </a:extLst>
            </p:cNvPr>
            <p:cNvSpPr/>
            <p:nvPr/>
          </p:nvSpPr>
          <p:spPr>
            <a:xfrm>
              <a:off x="4963624" y="3547003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5" name="Group 247">
              <a:extLst>
                <a:ext uri="{FF2B5EF4-FFF2-40B4-BE49-F238E27FC236}">
                  <a16:creationId xmlns:a16="http://schemas.microsoft.com/office/drawing/2014/main" id="{CC35F901-9FF3-46E0-9704-B7A88C09D747}"/>
                </a:ext>
              </a:extLst>
            </p:cNvPr>
            <p:cNvGrpSpPr/>
            <p:nvPr/>
          </p:nvGrpSpPr>
          <p:grpSpPr>
            <a:xfrm>
              <a:off x="5233347" y="363880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26" name="Oval 263">
                <a:extLst>
                  <a:ext uri="{FF2B5EF4-FFF2-40B4-BE49-F238E27FC236}">
                    <a16:creationId xmlns:a16="http://schemas.microsoft.com/office/drawing/2014/main" id="{5B4AE2C3-787F-4D54-96DA-142632B39CE2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Freeform 264">
                <a:extLst>
                  <a:ext uri="{FF2B5EF4-FFF2-40B4-BE49-F238E27FC236}">
                    <a16:creationId xmlns:a16="http://schemas.microsoft.com/office/drawing/2014/main" id="{930C5FD5-3C53-4EA3-AD0D-CB98DCF460A0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28" name="Freeform 272">
                <a:extLst>
                  <a:ext uri="{FF2B5EF4-FFF2-40B4-BE49-F238E27FC236}">
                    <a16:creationId xmlns:a16="http://schemas.microsoft.com/office/drawing/2014/main" id="{C39E63ED-EBA4-4B1D-AFFA-D0A58129B64C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9" name="Group 20">
            <a:extLst>
              <a:ext uri="{FF2B5EF4-FFF2-40B4-BE49-F238E27FC236}">
                <a16:creationId xmlns:a16="http://schemas.microsoft.com/office/drawing/2014/main" id="{FCC9A1B3-12C8-4D28-AB0E-31708973C7E7}"/>
              </a:ext>
            </a:extLst>
          </p:cNvPr>
          <p:cNvGrpSpPr/>
          <p:nvPr>
            <p:custDataLst>
              <p:tags r:id="rId48"/>
            </p:custDataLst>
          </p:nvPr>
        </p:nvGrpSpPr>
        <p:grpSpPr>
          <a:xfrm>
            <a:off x="8169924" y="3611194"/>
            <a:ext cx="917073" cy="561235"/>
            <a:chOff x="6930210" y="2945016"/>
            <a:chExt cx="917073" cy="561235"/>
          </a:xfrm>
        </p:grpSpPr>
        <p:sp>
          <p:nvSpPr>
            <p:cNvPr id="530" name="Rounded Rectangle 223">
              <a:extLst>
                <a:ext uri="{FF2B5EF4-FFF2-40B4-BE49-F238E27FC236}">
                  <a16:creationId xmlns:a16="http://schemas.microsoft.com/office/drawing/2014/main" id="{6B4027C1-B1AB-4ADB-B2B9-580024DCCF19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1" name="Group 359">
              <a:extLst>
                <a:ext uri="{FF2B5EF4-FFF2-40B4-BE49-F238E27FC236}">
                  <a16:creationId xmlns:a16="http://schemas.microsoft.com/office/drawing/2014/main" id="{6B1B33E4-69F2-45C3-86BC-4772F065BC2C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32" name="Oval 360">
                <a:extLst>
                  <a:ext uri="{FF2B5EF4-FFF2-40B4-BE49-F238E27FC236}">
                    <a16:creationId xmlns:a16="http://schemas.microsoft.com/office/drawing/2014/main" id="{A6583DE2-284C-45ED-B21E-9A91E564B81D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Freeform 361">
                <a:extLst>
                  <a:ext uri="{FF2B5EF4-FFF2-40B4-BE49-F238E27FC236}">
                    <a16:creationId xmlns:a16="http://schemas.microsoft.com/office/drawing/2014/main" id="{367FE97F-AEAA-4A27-9F9E-390236AB5927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34" name="Freeform 362">
                <a:extLst>
                  <a:ext uri="{FF2B5EF4-FFF2-40B4-BE49-F238E27FC236}">
                    <a16:creationId xmlns:a16="http://schemas.microsoft.com/office/drawing/2014/main" id="{070245E6-6002-4B4E-9DC1-AD611783D64F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1" name="Group 20">
            <a:extLst>
              <a:ext uri="{FF2B5EF4-FFF2-40B4-BE49-F238E27FC236}">
                <a16:creationId xmlns:a16="http://schemas.microsoft.com/office/drawing/2014/main" id="{AC38A71A-4027-496F-BA1F-0FA953AAB8C0}"/>
              </a:ext>
            </a:extLst>
          </p:cNvPr>
          <p:cNvGrpSpPr/>
          <p:nvPr>
            <p:custDataLst>
              <p:tags r:id="rId49"/>
            </p:custDataLst>
          </p:nvPr>
        </p:nvGrpSpPr>
        <p:grpSpPr>
          <a:xfrm>
            <a:off x="9149012" y="3601824"/>
            <a:ext cx="917073" cy="561235"/>
            <a:chOff x="6930210" y="2945016"/>
            <a:chExt cx="917073" cy="561235"/>
          </a:xfrm>
        </p:grpSpPr>
        <p:sp>
          <p:nvSpPr>
            <p:cNvPr id="542" name="Rounded Rectangle 223">
              <a:extLst>
                <a:ext uri="{FF2B5EF4-FFF2-40B4-BE49-F238E27FC236}">
                  <a16:creationId xmlns:a16="http://schemas.microsoft.com/office/drawing/2014/main" id="{8674BB5F-2C44-49DC-9B60-A1EB823F46D0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3" name="Group 359">
              <a:extLst>
                <a:ext uri="{FF2B5EF4-FFF2-40B4-BE49-F238E27FC236}">
                  <a16:creationId xmlns:a16="http://schemas.microsoft.com/office/drawing/2014/main" id="{B5016432-611B-44A7-9001-71930FE96195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44" name="Oval 360">
                <a:extLst>
                  <a:ext uri="{FF2B5EF4-FFF2-40B4-BE49-F238E27FC236}">
                    <a16:creationId xmlns:a16="http://schemas.microsoft.com/office/drawing/2014/main" id="{21CA9531-7F96-450F-A025-E1651E47D631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Freeform 361">
                <a:extLst>
                  <a:ext uri="{FF2B5EF4-FFF2-40B4-BE49-F238E27FC236}">
                    <a16:creationId xmlns:a16="http://schemas.microsoft.com/office/drawing/2014/main" id="{73A71B2B-6DF9-474B-9108-3A038A41BB20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46" name="Freeform 362">
                <a:extLst>
                  <a:ext uri="{FF2B5EF4-FFF2-40B4-BE49-F238E27FC236}">
                    <a16:creationId xmlns:a16="http://schemas.microsoft.com/office/drawing/2014/main" id="{37E7C17C-45F7-440A-8AAF-0EB8D06748CB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7" name="Group 4">
            <a:extLst>
              <a:ext uri="{FF2B5EF4-FFF2-40B4-BE49-F238E27FC236}">
                <a16:creationId xmlns:a16="http://schemas.microsoft.com/office/drawing/2014/main" id="{042CBDF7-7807-4DD5-87F8-93A3479634A7}"/>
              </a:ext>
            </a:extLst>
          </p:cNvPr>
          <p:cNvGrpSpPr/>
          <p:nvPr>
            <p:custDataLst>
              <p:tags r:id="rId50"/>
            </p:custDataLst>
          </p:nvPr>
        </p:nvGrpSpPr>
        <p:grpSpPr>
          <a:xfrm>
            <a:off x="5235868" y="3596092"/>
            <a:ext cx="917073" cy="561235"/>
            <a:chOff x="3980133" y="2945016"/>
            <a:chExt cx="917073" cy="561235"/>
          </a:xfrm>
        </p:grpSpPr>
        <p:sp>
          <p:nvSpPr>
            <p:cNvPr id="548" name="Rounded Rectangle 120">
              <a:extLst>
                <a:ext uri="{FF2B5EF4-FFF2-40B4-BE49-F238E27FC236}">
                  <a16:creationId xmlns:a16="http://schemas.microsoft.com/office/drawing/2014/main" id="{596482BC-0E89-49D3-A108-F72CC54B9DB4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9" name="Group 162">
              <a:extLst>
                <a:ext uri="{FF2B5EF4-FFF2-40B4-BE49-F238E27FC236}">
                  <a16:creationId xmlns:a16="http://schemas.microsoft.com/office/drawing/2014/main" id="{AF76AF10-7F25-4CB4-B6F8-CE0A00D8C61B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50" name="Oval 181">
                <a:extLst>
                  <a:ext uri="{FF2B5EF4-FFF2-40B4-BE49-F238E27FC236}">
                    <a16:creationId xmlns:a16="http://schemas.microsoft.com/office/drawing/2014/main" id="{EEC67E3F-296B-417B-8CBA-22E712DC0CB9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Freeform 159">
                <a:extLst>
                  <a:ext uri="{FF2B5EF4-FFF2-40B4-BE49-F238E27FC236}">
                    <a16:creationId xmlns:a16="http://schemas.microsoft.com/office/drawing/2014/main" id="{B494A4DD-7FA2-4655-AB68-6A1BFF0CD3AC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52" name="Freeform 161">
                <a:extLst>
                  <a:ext uri="{FF2B5EF4-FFF2-40B4-BE49-F238E27FC236}">
                    <a16:creationId xmlns:a16="http://schemas.microsoft.com/office/drawing/2014/main" id="{2CEDD8B0-536B-4F90-84C1-70DE6411E5C1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3" name="Group 4">
            <a:extLst>
              <a:ext uri="{FF2B5EF4-FFF2-40B4-BE49-F238E27FC236}">
                <a16:creationId xmlns:a16="http://schemas.microsoft.com/office/drawing/2014/main" id="{7379B1BB-8008-43A9-B6FC-618ADD479C64}"/>
              </a:ext>
            </a:extLst>
          </p:cNvPr>
          <p:cNvGrpSpPr/>
          <p:nvPr>
            <p:custDataLst>
              <p:tags r:id="rId51"/>
            </p:custDataLst>
          </p:nvPr>
        </p:nvGrpSpPr>
        <p:grpSpPr>
          <a:xfrm>
            <a:off x="7186690" y="3597202"/>
            <a:ext cx="917073" cy="561235"/>
            <a:chOff x="3980133" y="2945016"/>
            <a:chExt cx="917073" cy="561235"/>
          </a:xfrm>
        </p:grpSpPr>
        <p:sp>
          <p:nvSpPr>
            <p:cNvPr id="554" name="Rounded Rectangle 120">
              <a:extLst>
                <a:ext uri="{FF2B5EF4-FFF2-40B4-BE49-F238E27FC236}">
                  <a16:creationId xmlns:a16="http://schemas.microsoft.com/office/drawing/2014/main" id="{06ADA999-6129-4824-A40C-4D23DA8CBDA9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5" name="Group 162">
              <a:extLst>
                <a:ext uri="{FF2B5EF4-FFF2-40B4-BE49-F238E27FC236}">
                  <a16:creationId xmlns:a16="http://schemas.microsoft.com/office/drawing/2014/main" id="{DAD040A4-9529-4602-8714-BDF49252D327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56" name="Oval 181">
                <a:extLst>
                  <a:ext uri="{FF2B5EF4-FFF2-40B4-BE49-F238E27FC236}">
                    <a16:creationId xmlns:a16="http://schemas.microsoft.com/office/drawing/2014/main" id="{087F968F-DE17-4144-9505-56BF2216B5B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Freeform 159">
                <a:extLst>
                  <a:ext uri="{FF2B5EF4-FFF2-40B4-BE49-F238E27FC236}">
                    <a16:creationId xmlns:a16="http://schemas.microsoft.com/office/drawing/2014/main" id="{C9634F0B-87BB-4C9E-93BA-43FEC95FF1EE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58" name="Freeform 161">
                <a:extLst>
                  <a:ext uri="{FF2B5EF4-FFF2-40B4-BE49-F238E27FC236}">
                    <a16:creationId xmlns:a16="http://schemas.microsoft.com/office/drawing/2014/main" id="{27419556-DF08-43B5-BC32-228B6CD53D4F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9" name="Group 4">
            <a:extLst>
              <a:ext uri="{FF2B5EF4-FFF2-40B4-BE49-F238E27FC236}">
                <a16:creationId xmlns:a16="http://schemas.microsoft.com/office/drawing/2014/main" id="{9D9F5E29-9D9F-4814-ABD8-DE7470C750E3}"/>
              </a:ext>
            </a:extLst>
          </p:cNvPr>
          <p:cNvGrpSpPr/>
          <p:nvPr>
            <p:custDataLst>
              <p:tags r:id="rId52"/>
            </p:custDataLst>
          </p:nvPr>
        </p:nvGrpSpPr>
        <p:grpSpPr>
          <a:xfrm>
            <a:off x="11148499" y="3603106"/>
            <a:ext cx="917073" cy="561235"/>
            <a:chOff x="3980133" y="2945016"/>
            <a:chExt cx="917073" cy="561235"/>
          </a:xfrm>
        </p:grpSpPr>
        <p:sp>
          <p:nvSpPr>
            <p:cNvPr id="560" name="Rounded Rectangle 120">
              <a:extLst>
                <a:ext uri="{FF2B5EF4-FFF2-40B4-BE49-F238E27FC236}">
                  <a16:creationId xmlns:a16="http://schemas.microsoft.com/office/drawing/2014/main" id="{9CD403B4-36F1-428B-8F4B-2D15DED5EF5E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1" name="Group 162">
              <a:extLst>
                <a:ext uri="{FF2B5EF4-FFF2-40B4-BE49-F238E27FC236}">
                  <a16:creationId xmlns:a16="http://schemas.microsoft.com/office/drawing/2014/main" id="{2738B96D-297C-4D3D-83AF-E496E2E4B08E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62" name="Oval 181">
                <a:extLst>
                  <a:ext uri="{FF2B5EF4-FFF2-40B4-BE49-F238E27FC236}">
                    <a16:creationId xmlns:a16="http://schemas.microsoft.com/office/drawing/2014/main" id="{717B21E9-64F4-4CFB-B57E-EB4D3D8C5720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Freeform 159">
                <a:extLst>
                  <a:ext uri="{FF2B5EF4-FFF2-40B4-BE49-F238E27FC236}">
                    <a16:creationId xmlns:a16="http://schemas.microsoft.com/office/drawing/2014/main" id="{9D333BDF-7FC1-43FB-81B7-E2B552226B77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64" name="Freeform 161">
                <a:extLst>
                  <a:ext uri="{FF2B5EF4-FFF2-40B4-BE49-F238E27FC236}">
                    <a16:creationId xmlns:a16="http://schemas.microsoft.com/office/drawing/2014/main" id="{ED336DA5-067A-4C9F-BF92-CD25D1E2E6CD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5" name="Group 4">
            <a:extLst>
              <a:ext uri="{FF2B5EF4-FFF2-40B4-BE49-F238E27FC236}">
                <a16:creationId xmlns:a16="http://schemas.microsoft.com/office/drawing/2014/main" id="{BC21BF2F-937C-4D39-BC22-3AD1F2D695CA}"/>
              </a:ext>
            </a:extLst>
          </p:cNvPr>
          <p:cNvGrpSpPr/>
          <p:nvPr>
            <p:custDataLst>
              <p:tags r:id="rId53"/>
            </p:custDataLst>
          </p:nvPr>
        </p:nvGrpSpPr>
        <p:grpSpPr>
          <a:xfrm>
            <a:off x="10125989" y="3601823"/>
            <a:ext cx="937439" cy="561235"/>
            <a:chOff x="3980133" y="2945016"/>
            <a:chExt cx="917073" cy="561235"/>
          </a:xfrm>
        </p:grpSpPr>
        <p:sp>
          <p:nvSpPr>
            <p:cNvPr id="566" name="Rounded Rectangle 120">
              <a:extLst>
                <a:ext uri="{FF2B5EF4-FFF2-40B4-BE49-F238E27FC236}">
                  <a16:creationId xmlns:a16="http://schemas.microsoft.com/office/drawing/2014/main" id="{AADC8778-A99B-4D8E-942D-714BFBF91FD0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7" name="Group 162">
              <a:extLst>
                <a:ext uri="{FF2B5EF4-FFF2-40B4-BE49-F238E27FC236}">
                  <a16:creationId xmlns:a16="http://schemas.microsoft.com/office/drawing/2014/main" id="{6976ABEF-4111-4BB0-ABBE-1707A3D81E2C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68" name="Oval 181">
                <a:extLst>
                  <a:ext uri="{FF2B5EF4-FFF2-40B4-BE49-F238E27FC236}">
                    <a16:creationId xmlns:a16="http://schemas.microsoft.com/office/drawing/2014/main" id="{88A9EEC3-FD85-4D1E-A239-5548CB5D0D64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Freeform 159">
                <a:extLst>
                  <a:ext uri="{FF2B5EF4-FFF2-40B4-BE49-F238E27FC236}">
                    <a16:creationId xmlns:a16="http://schemas.microsoft.com/office/drawing/2014/main" id="{ADEEEC13-7C87-4826-8021-41848E8B7E79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70" name="Freeform 161">
                <a:extLst>
                  <a:ext uri="{FF2B5EF4-FFF2-40B4-BE49-F238E27FC236}">
                    <a16:creationId xmlns:a16="http://schemas.microsoft.com/office/drawing/2014/main" id="{7C40F808-2598-4FE1-84F6-D5EB9F718169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1" name="Group 15">
            <a:extLst>
              <a:ext uri="{FF2B5EF4-FFF2-40B4-BE49-F238E27FC236}">
                <a16:creationId xmlns:a16="http://schemas.microsoft.com/office/drawing/2014/main" id="{443D4F2E-B744-48DC-88E6-5DF012CC1C10}"/>
              </a:ext>
            </a:extLst>
          </p:cNvPr>
          <p:cNvGrpSpPr/>
          <p:nvPr>
            <p:custDataLst>
              <p:tags r:id="rId54"/>
            </p:custDataLst>
          </p:nvPr>
        </p:nvGrpSpPr>
        <p:grpSpPr>
          <a:xfrm>
            <a:off x="5230284" y="5423183"/>
            <a:ext cx="917073" cy="561235"/>
            <a:chOff x="5946765" y="2343029"/>
            <a:chExt cx="917073" cy="561235"/>
          </a:xfrm>
        </p:grpSpPr>
        <p:sp>
          <p:nvSpPr>
            <p:cNvPr id="572" name="Rounded Rectangle 213">
              <a:extLst>
                <a:ext uri="{FF2B5EF4-FFF2-40B4-BE49-F238E27FC236}">
                  <a16:creationId xmlns:a16="http://schemas.microsoft.com/office/drawing/2014/main" id="{1A0D07B0-641C-4DC5-B2B9-81B1E7DAE9E6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3" name="Group 323">
              <a:extLst>
                <a:ext uri="{FF2B5EF4-FFF2-40B4-BE49-F238E27FC236}">
                  <a16:creationId xmlns:a16="http://schemas.microsoft.com/office/drawing/2014/main" id="{235E8CA6-A5B5-4A7E-96BB-543D0A6E0417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74" name="Oval 324">
                <a:extLst>
                  <a:ext uri="{FF2B5EF4-FFF2-40B4-BE49-F238E27FC236}">
                    <a16:creationId xmlns:a16="http://schemas.microsoft.com/office/drawing/2014/main" id="{23EA3C63-698D-4F8D-8F24-79521AB4AF7A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Multiply 325">
                <a:extLst>
                  <a:ext uri="{FF2B5EF4-FFF2-40B4-BE49-F238E27FC236}">
                    <a16:creationId xmlns:a16="http://schemas.microsoft.com/office/drawing/2014/main" id="{24DA6046-778A-48D0-AA37-676433D053A8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76" name="Freeform 326">
                <a:extLst>
                  <a:ext uri="{FF2B5EF4-FFF2-40B4-BE49-F238E27FC236}">
                    <a16:creationId xmlns:a16="http://schemas.microsoft.com/office/drawing/2014/main" id="{C9F2DA1E-C46C-4424-83AB-AC8F05163224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7" name="Group 2">
            <a:extLst>
              <a:ext uri="{FF2B5EF4-FFF2-40B4-BE49-F238E27FC236}">
                <a16:creationId xmlns:a16="http://schemas.microsoft.com/office/drawing/2014/main" id="{0A74125B-2247-4945-B82A-F1FBAF243D44}"/>
              </a:ext>
            </a:extLst>
          </p:cNvPr>
          <p:cNvGrpSpPr/>
          <p:nvPr>
            <p:custDataLst>
              <p:tags r:id="rId55"/>
            </p:custDataLst>
          </p:nvPr>
        </p:nvGrpSpPr>
        <p:grpSpPr>
          <a:xfrm>
            <a:off x="5237922" y="4789061"/>
            <a:ext cx="917073" cy="561235"/>
            <a:chOff x="3979959" y="2343029"/>
            <a:chExt cx="917073" cy="561235"/>
          </a:xfrm>
        </p:grpSpPr>
        <p:sp>
          <p:nvSpPr>
            <p:cNvPr id="578" name="Rounded Rectangle 112">
              <a:extLst>
                <a:ext uri="{FF2B5EF4-FFF2-40B4-BE49-F238E27FC236}">
                  <a16:creationId xmlns:a16="http://schemas.microsoft.com/office/drawing/2014/main" id="{476C7241-F0F0-498A-991A-EA8EA7A2D71F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9" name="Group 177">
              <a:extLst>
                <a:ext uri="{FF2B5EF4-FFF2-40B4-BE49-F238E27FC236}">
                  <a16:creationId xmlns:a16="http://schemas.microsoft.com/office/drawing/2014/main" id="{29D34DF4-07C7-4872-ACC8-155574D11308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80" name="Oval 178">
                <a:extLst>
                  <a:ext uri="{FF2B5EF4-FFF2-40B4-BE49-F238E27FC236}">
                    <a16:creationId xmlns:a16="http://schemas.microsoft.com/office/drawing/2014/main" id="{7833FE9B-B925-4CD3-BA03-202E9A73D8AF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Multiply 179">
                <a:extLst>
                  <a:ext uri="{FF2B5EF4-FFF2-40B4-BE49-F238E27FC236}">
                    <a16:creationId xmlns:a16="http://schemas.microsoft.com/office/drawing/2014/main" id="{10E70E53-1290-4B70-9EED-1A8B1137A19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82" name="Freeform 180">
                <a:extLst>
                  <a:ext uri="{FF2B5EF4-FFF2-40B4-BE49-F238E27FC236}">
                    <a16:creationId xmlns:a16="http://schemas.microsoft.com/office/drawing/2014/main" id="{F0672F71-ED2F-4A29-A55C-507B9E114815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3" name="Group 2">
            <a:extLst>
              <a:ext uri="{FF2B5EF4-FFF2-40B4-BE49-F238E27FC236}">
                <a16:creationId xmlns:a16="http://schemas.microsoft.com/office/drawing/2014/main" id="{381CF3A2-FF8A-4261-B0F0-D4C68EE90177}"/>
              </a:ext>
            </a:extLst>
          </p:cNvPr>
          <p:cNvGrpSpPr/>
          <p:nvPr>
            <p:custDataLst>
              <p:tags r:id="rId56"/>
            </p:custDataLst>
          </p:nvPr>
        </p:nvGrpSpPr>
        <p:grpSpPr>
          <a:xfrm>
            <a:off x="7193616" y="4787398"/>
            <a:ext cx="917073" cy="561235"/>
            <a:chOff x="3979959" y="2343029"/>
            <a:chExt cx="917073" cy="561235"/>
          </a:xfrm>
        </p:grpSpPr>
        <p:sp>
          <p:nvSpPr>
            <p:cNvPr id="584" name="Rounded Rectangle 112">
              <a:extLst>
                <a:ext uri="{FF2B5EF4-FFF2-40B4-BE49-F238E27FC236}">
                  <a16:creationId xmlns:a16="http://schemas.microsoft.com/office/drawing/2014/main" id="{C33983D4-7556-45EE-BF3F-A6B15CC7C908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5" name="Group 177">
              <a:extLst>
                <a:ext uri="{FF2B5EF4-FFF2-40B4-BE49-F238E27FC236}">
                  <a16:creationId xmlns:a16="http://schemas.microsoft.com/office/drawing/2014/main" id="{A6C077F7-C15C-4FCD-93B3-A7299E4A61FA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86" name="Oval 178">
                <a:extLst>
                  <a:ext uri="{FF2B5EF4-FFF2-40B4-BE49-F238E27FC236}">
                    <a16:creationId xmlns:a16="http://schemas.microsoft.com/office/drawing/2014/main" id="{877684C2-32DE-469B-A281-820784F5F64E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Multiply 179">
                <a:extLst>
                  <a:ext uri="{FF2B5EF4-FFF2-40B4-BE49-F238E27FC236}">
                    <a16:creationId xmlns:a16="http://schemas.microsoft.com/office/drawing/2014/main" id="{3FA01C3E-B73C-4C68-8D4D-74D40867BAEC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88" name="Freeform 180">
                <a:extLst>
                  <a:ext uri="{FF2B5EF4-FFF2-40B4-BE49-F238E27FC236}">
                    <a16:creationId xmlns:a16="http://schemas.microsoft.com/office/drawing/2014/main" id="{0C44A761-560F-44F9-BBCF-38AF233446FB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9" name="Group 2">
            <a:extLst>
              <a:ext uri="{FF2B5EF4-FFF2-40B4-BE49-F238E27FC236}">
                <a16:creationId xmlns:a16="http://schemas.microsoft.com/office/drawing/2014/main" id="{A51E3765-9933-4B2E-8AD0-D3900844F7DA}"/>
              </a:ext>
            </a:extLst>
          </p:cNvPr>
          <p:cNvGrpSpPr/>
          <p:nvPr>
            <p:custDataLst>
              <p:tags r:id="rId57"/>
            </p:custDataLst>
          </p:nvPr>
        </p:nvGrpSpPr>
        <p:grpSpPr>
          <a:xfrm>
            <a:off x="11115565" y="5401122"/>
            <a:ext cx="917073" cy="561235"/>
            <a:chOff x="3979959" y="2343029"/>
            <a:chExt cx="917073" cy="561235"/>
          </a:xfrm>
        </p:grpSpPr>
        <p:sp>
          <p:nvSpPr>
            <p:cNvPr id="590" name="Rounded Rectangle 112">
              <a:extLst>
                <a:ext uri="{FF2B5EF4-FFF2-40B4-BE49-F238E27FC236}">
                  <a16:creationId xmlns:a16="http://schemas.microsoft.com/office/drawing/2014/main" id="{3669C577-B725-4C0A-8AAB-3CD9D0A05BA4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1" name="Group 177">
              <a:extLst>
                <a:ext uri="{FF2B5EF4-FFF2-40B4-BE49-F238E27FC236}">
                  <a16:creationId xmlns:a16="http://schemas.microsoft.com/office/drawing/2014/main" id="{17A56B99-9DE0-4316-B447-825926F90692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92" name="Oval 178">
                <a:extLst>
                  <a:ext uri="{FF2B5EF4-FFF2-40B4-BE49-F238E27FC236}">
                    <a16:creationId xmlns:a16="http://schemas.microsoft.com/office/drawing/2014/main" id="{CD6D2D19-D331-442B-A9B1-0BD00E8A860E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Multiply 179">
                <a:extLst>
                  <a:ext uri="{FF2B5EF4-FFF2-40B4-BE49-F238E27FC236}">
                    <a16:creationId xmlns:a16="http://schemas.microsoft.com/office/drawing/2014/main" id="{26917437-85CB-4677-86CF-4BA6BE179DC2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94" name="Freeform 180">
                <a:extLst>
                  <a:ext uri="{FF2B5EF4-FFF2-40B4-BE49-F238E27FC236}">
                    <a16:creationId xmlns:a16="http://schemas.microsoft.com/office/drawing/2014/main" id="{EBD54D5B-7839-4D9A-8852-53F6757E51F4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95" name="Rounded Rectangle 230">
            <a:extLst>
              <a:ext uri="{FF2B5EF4-FFF2-40B4-BE49-F238E27FC236}">
                <a16:creationId xmlns:a16="http://schemas.microsoft.com/office/drawing/2014/main" id="{974154F4-93F6-46BC-B795-AB0E45C9EA3D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8183953" y="4803272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6" name="Group 383">
            <a:extLst>
              <a:ext uri="{FF2B5EF4-FFF2-40B4-BE49-F238E27FC236}">
                <a16:creationId xmlns:a16="http://schemas.microsoft.com/office/drawing/2014/main" id="{74E91FCD-25DB-4F07-85E3-52EC0215DE47}"/>
              </a:ext>
            </a:extLst>
          </p:cNvPr>
          <p:cNvGrpSpPr/>
          <p:nvPr>
            <p:custDataLst>
              <p:tags r:id="rId59"/>
            </p:custDataLst>
          </p:nvPr>
        </p:nvGrpSpPr>
        <p:grpSpPr>
          <a:xfrm>
            <a:off x="8452717" y="4894117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597" name="Oval 384">
              <a:extLst>
                <a:ext uri="{FF2B5EF4-FFF2-40B4-BE49-F238E27FC236}">
                  <a16:creationId xmlns:a16="http://schemas.microsoft.com/office/drawing/2014/main" id="{EAEB02F4-A443-43E2-95F0-FF3D3DDC0EE8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Multiply 385">
              <a:extLst>
                <a:ext uri="{FF2B5EF4-FFF2-40B4-BE49-F238E27FC236}">
                  <a16:creationId xmlns:a16="http://schemas.microsoft.com/office/drawing/2014/main" id="{3AEF06A7-6F8E-48C8-974F-4263D35873B5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9" name="Freeform 386">
              <a:extLst>
                <a:ext uri="{FF2B5EF4-FFF2-40B4-BE49-F238E27FC236}">
                  <a16:creationId xmlns:a16="http://schemas.microsoft.com/office/drawing/2014/main" id="{E872CF89-052B-4262-B936-AB4B9A927077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0" name="Rounded Rectangle 230">
            <a:extLst>
              <a:ext uri="{FF2B5EF4-FFF2-40B4-BE49-F238E27FC236}">
                <a16:creationId xmlns:a16="http://schemas.microsoft.com/office/drawing/2014/main" id="{DE3EE29F-3A42-43DF-B09C-E2059C62DF3B}"/>
              </a:ext>
            </a:extLst>
          </p:cNvPr>
          <p:cNvSpPr/>
          <p:nvPr>
            <p:custDataLst>
              <p:tags r:id="rId60"/>
            </p:custDataLst>
          </p:nvPr>
        </p:nvSpPr>
        <p:spPr>
          <a:xfrm>
            <a:off x="10145314" y="4800425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1" name="Group 383">
            <a:extLst>
              <a:ext uri="{FF2B5EF4-FFF2-40B4-BE49-F238E27FC236}">
                <a16:creationId xmlns:a16="http://schemas.microsoft.com/office/drawing/2014/main" id="{3DF182B3-4281-4635-94C7-BE24A0E7DB6E}"/>
              </a:ext>
            </a:extLst>
          </p:cNvPr>
          <p:cNvGrpSpPr/>
          <p:nvPr>
            <p:custDataLst>
              <p:tags r:id="rId61"/>
            </p:custDataLst>
          </p:nvPr>
        </p:nvGrpSpPr>
        <p:grpSpPr>
          <a:xfrm>
            <a:off x="10415024" y="4891912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602" name="Oval 384">
              <a:extLst>
                <a:ext uri="{FF2B5EF4-FFF2-40B4-BE49-F238E27FC236}">
                  <a16:creationId xmlns:a16="http://schemas.microsoft.com/office/drawing/2014/main" id="{969D5825-DEC1-406B-AD81-F3940A170678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Multiply 385">
              <a:extLst>
                <a:ext uri="{FF2B5EF4-FFF2-40B4-BE49-F238E27FC236}">
                  <a16:creationId xmlns:a16="http://schemas.microsoft.com/office/drawing/2014/main" id="{40E57F57-7BDD-48A7-A9B4-26C2E3A16179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4" name="Freeform 386">
              <a:extLst>
                <a:ext uri="{FF2B5EF4-FFF2-40B4-BE49-F238E27FC236}">
                  <a16:creationId xmlns:a16="http://schemas.microsoft.com/office/drawing/2014/main" id="{9E43182F-27F6-446D-97ED-55A196C558A9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5" name="Group 4">
            <a:extLst>
              <a:ext uri="{FF2B5EF4-FFF2-40B4-BE49-F238E27FC236}">
                <a16:creationId xmlns:a16="http://schemas.microsoft.com/office/drawing/2014/main" id="{83B1AF27-7335-44A8-AE47-A3388615CCA1}"/>
              </a:ext>
            </a:extLst>
          </p:cNvPr>
          <p:cNvGrpSpPr/>
          <p:nvPr>
            <p:custDataLst>
              <p:tags r:id="rId62"/>
            </p:custDataLst>
          </p:nvPr>
        </p:nvGrpSpPr>
        <p:grpSpPr>
          <a:xfrm>
            <a:off x="11156948" y="4808607"/>
            <a:ext cx="917073" cy="561235"/>
            <a:chOff x="3980133" y="2945016"/>
            <a:chExt cx="917073" cy="561235"/>
          </a:xfrm>
        </p:grpSpPr>
        <p:sp>
          <p:nvSpPr>
            <p:cNvPr id="606" name="Rounded Rectangle 120">
              <a:extLst>
                <a:ext uri="{FF2B5EF4-FFF2-40B4-BE49-F238E27FC236}">
                  <a16:creationId xmlns:a16="http://schemas.microsoft.com/office/drawing/2014/main" id="{27BEB951-9375-4194-BB60-FC70C5903CB3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7" name="Group 162">
              <a:extLst>
                <a:ext uri="{FF2B5EF4-FFF2-40B4-BE49-F238E27FC236}">
                  <a16:creationId xmlns:a16="http://schemas.microsoft.com/office/drawing/2014/main" id="{326696FC-E48C-48F3-865B-5376C0D6CD48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08" name="Oval 181">
                <a:extLst>
                  <a:ext uri="{FF2B5EF4-FFF2-40B4-BE49-F238E27FC236}">
                    <a16:creationId xmlns:a16="http://schemas.microsoft.com/office/drawing/2014/main" id="{28195011-3982-4462-819A-61F9BCEBFFD5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Freeform 159">
                <a:extLst>
                  <a:ext uri="{FF2B5EF4-FFF2-40B4-BE49-F238E27FC236}">
                    <a16:creationId xmlns:a16="http://schemas.microsoft.com/office/drawing/2014/main" id="{80ED1D4B-F9E8-4C3C-9E18-A72C45D99BD7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10" name="Freeform 161">
                <a:extLst>
                  <a:ext uri="{FF2B5EF4-FFF2-40B4-BE49-F238E27FC236}">
                    <a16:creationId xmlns:a16="http://schemas.microsoft.com/office/drawing/2014/main" id="{F08C7B0B-3413-4F20-A5D6-F804EE40523B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1" name="Group 2">
            <a:extLst>
              <a:ext uri="{FF2B5EF4-FFF2-40B4-BE49-F238E27FC236}">
                <a16:creationId xmlns:a16="http://schemas.microsoft.com/office/drawing/2014/main" id="{4039CF95-E7FC-4E40-BE3E-A586DD0CCF0D}"/>
              </a:ext>
            </a:extLst>
          </p:cNvPr>
          <p:cNvGrpSpPr/>
          <p:nvPr>
            <p:custDataLst>
              <p:tags r:id="rId63"/>
            </p:custDataLst>
          </p:nvPr>
        </p:nvGrpSpPr>
        <p:grpSpPr>
          <a:xfrm>
            <a:off x="7191750" y="5404232"/>
            <a:ext cx="917073" cy="561235"/>
            <a:chOff x="3979959" y="2343029"/>
            <a:chExt cx="917073" cy="561235"/>
          </a:xfrm>
        </p:grpSpPr>
        <p:sp>
          <p:nvSpPr>
            <p:cNvPr id="612" name="Rounded Rectangle 112">
              <a:extLst>
                <a:ext uri="{FF2B5EF4-FFF2-40B4-BE49-F238E27FC236}">
                  <a16:creationId xmlns:a16="http://schemas.microsoft.com/office/drawing/2014/main" id="{4D50525C-1E0E-42C6-9390-547F7893BFD9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3" name="Group 177">
              <a:extLst>
                <a:ext uri="{FF2B5EF4-FFF2-40B4-BE49-F238E27FC236}">
                  <a16:creationId xmlns:a16="http://schemas.microsoft.com/office/drawing/2014/main" id="{8CDF7B34-F4DB-4399-B53B-704717818D45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14" name="Oval 178">
                <a:extLst>
                  <a:ext uri="{FF2B5EF4-FFF2-40B4-BE49-F238E27FC236}">
                    <a16:creationId xmlns:a16="http://schemas.microsoft.com/office/drawing/2014/main" id="{1EF3A15C-13AD-43F2-9F42-F399F677EAD0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Multiply 179">
                <a:extLst>
                  <a:ext uri="{FF2B5EF4-FFF2-40B4-BE49-F238E27FC236}">
                    <a16:creationId xmlns:a16="http://schemas.microsoft.com/office/drawing/2014/main" id="{4E0980FE-D910-4AF2-9F1A-DCB980F05571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16" name="Freeform 180">
                <a:extLst>
                  <a:ext uri="{FF2B5EF4-FFF2-40B4-BE49-F238E27FC236}">
                    <a16:creationId xmlns:a16="http://schemas.microsoft.com/office/drawing/2014/main" id="{E7AA420B-5B68-4B77-82CA-30FFEA9BD637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7" name="Group 26">
            <a:extLst>
              <a:ext uri="{FF2B5EF4-FFF2-40B4-BE49-F238E27FC236}">
                <a16:creationId xmlns:a16="http://schemas.microsoft.com/office/drawing/2014/main" id="{A7F6C8FA-2FA5-421B-BD7F-205E1D601BE8}"/>
              </a:ext>
            </a:extLst>
          </p:cNvPr>
          <p:cNvGrpSpPr/>
          <p:nvPr>
            <p:custDataLst>
              <p:tags r:id="rId64"/>
            </p:custDataLst>
          </p:nvPr>
        </p:nvGrpSpPr>
        <p:grpSpPr>
          <a:xfrm>
            <a:off x="102221" y="6023165"/>
            <a:ext cx="5070293" cy="587286"/>
            <a:chOff x="314176" y="3548665"/>
            <a:chExt cx="3599889" cy="587286"/>
          </a:xfrm>
        </p:grpSpPr>
        <p:sp>
          <p:nvSpPr>
            <p:cNvPr id="618" name="Rounded Rectangle 126">
              <a:extLst>
                <a:ext uri="{FF2B5EF4-FFF2-40B4-BE49-F238E27FC236}">
                  <a16:creationId xmlns:a16="http://schemas.microsoft.com/office/drawing/2014/main" id="{637DFA14-D0FD-4CB6-924B-0DC185687A9B}"/>
                </a:ext>
              </a:extLst>
            </p:cNvPr>
            <p:cNvSpPr/>
            <p:nvPr/>
          </p:nvSpPr>
          <p:spPr>
            <a:xfrm>
              <a:off x="314176" y="3548665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TextBox 130">
              <a:extLst>
                <a:ext uri="{FF2B5EF4-FFF2-40B4-BE49-F238E27FC236}">
                  <a16:creationId xmlns:a16="http://schemas.microsoft.com/office/drawing/2014/main" id="{DA4EE43E-8EF7-4E35-8D1F-EE929B9CFBAD}"/>
                </a:ext>
              </a:extLst>
            </p:cNvPr>
            <p:cNvSpPr txBox="1"/>
            <p:nvPr/>
          </p:nvSpPr>
          <p:spPr>
            <a:xfrm>
              <a:off x="528027" y="3612731"/>
              <a:ext cx="3296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Analyser et traiter les données pour une utilisation ultérieure</a:t>
              </a:r>
            </a:p>
          </p:txBody>
        </p:sp>
      </p:grpSp>
      <p:grpSp>
        <p:nvGrpSpPr>
          <p:cNvPr id="620" name="Group 4">
            <a:extLst>
              <a:ext uri="{FF2B5EF4-FFF2-40B4-BE49-F238E27FC236}">
                <a16:creationId xmlns:a16="http://schemas.microsoft.com/office/drawing/2014/main" id="{CBF5213D-972D-4969-BE26-A8C53F7F8EC9}"/>
              </a:ext>
            </a:extLst>
          </p:cNvPr>
          <p:cNvGrpSpPr/>
          <p:nvPr>
            <p:custDataLst>
              <p:tags r:id="rId65"/>
            </p:custDataLst>
          </p:nvPr>
        </p:nvGrpSpPr>
        <p:grpSpPr>
          <a:xfrm>
            <a:off x="9159516" y="6031228"/>
            <a:ext cx="917073" cy="561235"/>
            <a:chOff x="3980133" y="2945016"/>
            <a:chExt cx="917073" cy="561235"/>
          </a:xfrm>
        </p:grpSpPr>
        <p:sp>
          <p:nvSpPr>
            <p:cNvPr id="621" name="Rounded Rectangle 120">
              <a:extLst>
                <a:ext uri="{FF2B5EF4-FFF2-40B4-BE49-F238E27FC236}">
                  <a16:creationId xmlns:a16="http://schemas.microsoft.com/office/drawing/2014/main" id="{CCFB4CFF-F49F-4DE8-A356-11F39053CF6E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2" name="Group 162">
              <a:extLst>
                <a:ext uri="{FF2B5EF4-FFF2-40B4-BE49-F238E27FC236}">
                  <a16:creationId xmlns:a16="http://schemas.microsoft.com/office/drawing/2014/main" id="{60DFE5AC-536A-4F07-A615-B4B6D6EA3913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23" name="Oval 181">
                <a:extLst>
                  <a:ext uri="{FF2B5EF4-FFF2-40B4-BE49-F238E27FC236}">
                    <a16:creationId xmlns:a16="http://schemas.microsoft.com/office/drawing/2014/main" id="{DEB33482-0F8F-45D8-9A38-B3284C45C6F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Freeform 159">
                <a:extLst>
                  <a:ext uri="{FF2B5EF4-FFF2-40B4-BE49-F238E27FC236}">
                    <a16:creationId xmlns:a16="http://schemas.microsoft.com/office/drawing/2014/main" id="{890A5F76-69A0-4A97-8F3B-1FCCDFEA6135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25" name="Freeform 161">
                <a:extLst>
                  <a:ext uri="{FF2B5EF4-FFF2-40B4-BE49-F238E27FC236}">
                    <a16:creationId xmlns:a16="http://schemas.microsoft.com/office/drawing/2014/main" id="{8588182D-AC28-42B0-9CAF-35DAE8E8097B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6" name="Group 4">
            <a:extLst>
              <a:ext uri="{FF2B5EF4-FFF2-40B4-BE49-F238E27FC236}">
                <a16:creationId xmlns:a16="http://schemas.microsoft.com/office/drawing/2014/main" id="{8999BCE9-B04D-4D50-BE20-EEAD2A2B6AA3}"/>
              </a:ext>
            </a:extLst>
          </p:cNvPr>
          <p:cNvGrpSpPr/>
          <p:nvPr>
            <p:custDataLst>
              <p:tags r:id="rId66"/>
            </p:custDataLst>
          </p:nvPr>
        </p:nvGrpSpPr>
        <p:grpSpPr>
          <a:xfrm>
            <a:off x="6217248" y="6017049"/>
            <a:ext cx="917073" cy="561235"/>
            <a:chOff x="3980133" y="2945016"/>
            <a:chExt cx="917073" cy="561235"/>
          </a:xfrm>
        </p:grpSpPr>
        <p:sp>
          <p:nvSpPr>
            <p:cNvPr id="627" name="Rounded Rectangle 120">
              <a:extLst>
                <a:ext uri="{FF2B5EF4-FFF2-40B4-BE49-F238E27FC236}">
                  <a16:creationId xmlns:a16="http://schemas.microsoft.com/office/drawing/2014/main" id="{2D427D6E-44F5-414B-84EB-2E877D081C16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8" name="Group 162">
              <a:extLst>
                <a:ext uri="{FF2B5EF4-FFF2-40B4-BE49-F238E27FC236}">
                  <a16:creationId xmlns:a16="http://schemas.microsoft.com/office/drawing/2014/main" id="{732B2E3D-BD18-4BDF-BFCA-9BDAE8B67331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29" name="Oval 181">
                <a:extLst>
                  <a:ext uri="{FF2B5EF4-FFF2-40B4-BE49-F238E27FC236}">
                    <a16:creationId xmlns:a16="http://schemas.microsoft.com/office/drawing/2014/main" id="{438FF1CE-FB3D-4199-99B1-DE370425B5A9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Freeform 159">
                <a:extLst>
                  <a:ext uri="{FF2B5EF4-FFF2-40B4-BE49-F238E27FC236}">
                    <a16:creationId xmlns:a16="http://schemas.microsoft.com/office/drawing/2014/main" id="{D4A7C510-AC75-4FA0-B6A6-B8E5D8B0E754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31" name="Freeform 161">
                <a:extLst>
                  <a:ext uri="{FF2B5EF4-FFF2-40B4-BE49-F238E27FC236}">
                    <a16:creationId xmlns:a16="http://schemas.microsoft.com/office/drawing/2014/main" id="{BCB3C5F2-560E-4819-89F0-3E037B24E3B8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32" name="Group 2">
            <a:extLst>
              <a:ext uri="{FF2B5EF4-FFF2-40B4-BE49-F238E27FC236}">
                <a16:creationId xmlns:a16="http://schemas.microsoft.com/office/drawing/2014/main" id="{C682A24C-B00E-4E10-9D12-27162C02BAEA}"/>
              </a:ext>
            </a:extLst>
          </p:cNvPr>
          <p:cNvGrpSpPr/>
          <p:nvPr>
            <p:custDataLst>
              <p:tags r:id="rId67"/>
            </p:custDataLst>
          </p:nvPr>
        </p:nvGrpSpPr>
        <p:grpSpPr>
          <a:xfrm>
            <a:off x="5242014" y="6017017"/>
            <a:ext cx="917073" cy="561235"/>
            <a:chOff x="3979959" y="2343029"/>
            <a:chExt cx="917073" cy="561235"/>
          </a:xfrm>
        </p:grpSpPr>
        <p:sp>
          <p:nvSpPr>
            <p:cNvPr id="633" name="Rounded Rectangle 112">
              <a:extLst>
                <a:ext uri="{FF2B5EF4-FFF2-40B4-BE49-F238E27FC236}">
                  <a16:creationId xmlns:a16="http://schemas.microsoft.com/office/drawing/2014/main" id="{4187B5FA-D7E1-49CC-9CEF-EE9280B79ED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4" name="Group 177">
              <a:extLst>
                <a:ext uri="{FF2B5EF4-FFF2-40B4-BE49-F238E27FC236}">
                  <a16:creationId xmlns:a16="http://schemas.microsoft.com/office/drawing/2014/main" id="{5ACFFB4D-9216-45E5-BC85-0CE293DAE667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35" name="Oval 178">
                <a:extLst>
                  <a:ext uri="{FF2B5EF4-FFF2-40B4-BE49-F238E27FC236}">
                    <a16:creationId xmlns:a16="http://schemas.microsoft.com/office/drawing/2014/main" id="{48DE184B-3392-4171-8E30-5F51E39A0973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Multiply 179">
                <a:extLst>
                  <a:ext uri="{FF2B5EF4-FFF2-40B4-BE49-F238E27FC236}">
                    <a16:creationId xmlns:a16="http://schemas.microsoft.com/office/drawing/2014/main" id="{D5064E92-C4B1-42B4-B5BC-63104E745F12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37" name="Freeform 180">
                <a:extLst>
                  <a:ext uri="{FF2B5EF4-FFF2-40B4-BE49-F238E27FC236}">
                    <a16:creationId xmlns:a16="http://schemas.microsoft.com/office/drawing/2014/main" id="{D7668696-E921-44CF-AA86-58AAD791372D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38" name="Group 2">
            <a:extLst>
              <a:ext uri="{FF2B5EF4-FFF2-40B4-BE49-F238E27FC236}">
                <a16:creationId xmlns:a16="http://schemas.microsoft.com/office/drawing/2014/main" id="{3CC0505F-67F2-4A7A-B9C5-1A6EFD4F4F4F}"/>
              </a:ext>
            </a:extLst>
          </p:cNvPr>
          <p:cNvGrpSpPr/>
          <p:nvPr>
            <p:custDataLst>
              <p:tags r:id="rId68"/>
            </p:custDataLst>
          </p:nvPr>
        </p:nvGrpSpPr>
        <p:grpSpPr>
          <a:xfrm>
            <a:off x="7197708" y="6015354"/>
            <a:ext cx="917073" cy="561235"/>
            <a:chOff x="3979959" y="2343029"/>
            <a:chExt cx="917073" cy="561235"/>
          </a:xfrm>
        </p:grpSpPr>
        <p:sp>
          <p:nvSpPr>
            <p:cNvPr id="639" name="Rounded Rectangle 112">
              <a:extLst>
                <a:ext uri="{FF2B5EF4-FFF2-40B4-BE49-F238E27FC236}">
                  <a16:creationId xmlns:a16="http://schemas.microsoft.com/office/drawing/2014/main" id="{AEFD5A36-AC2C-44FF-B5D6-95BE0004328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0" name="Group 177">
              <a:extLst>
                <a:ext uri="{FF2B5EF4-FFF2-40B4-BE49-F238E27FC236}">
                  <a16:creationId xmlns:a16="http://schemas.microsoft.com/office/drawing/2014/main" id="{2239581C-525C-44DF-A0F4-51C9E1DBB4A3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41" name="Oval 178">
                <a:extLst>
                  <a:ext uri="{FF2B5EF4-FFF2-40B4-BE49-F238E27FC236}">
                    <a16:creationId xmlns:a16="http://schemas.microsoft.com/office/drawing/2014/main" id="{1A5CBABD-7BC8-4BF9-A701-485D6E4788CE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Multiply 179">
                <a:extLst>
                  <a:ext uri="{FF2B5EF4-FFF2-40B4-BE49-F238E27FC236}">
                    <a16:creationId xmlns:a16="http://schemas.microsoft.com/office/drawing/2014/main" id="{A6EDAD3F-F614-4A09-93D0-3D48CE2600A6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43" name="Freeform 180">
                <a:extLst>
                  <a:ext uri="{FF2B5EF4-FFF2-40B4-BE49-F238E27FC236}">
                    <a16:creationId xmlns:a16="http://schemas.microsoft.com/office/drawing/2014/main" id="{8251AE09-7760-4142-B28F-30A38E841DB2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44" name="Rounded Rectangle 230">
            <a:extLst>
              <a:ext uri="{FF2B5EF4-FFF2-40B4-BE49-F238E27FC236}">
                <a16:creationId xmlns:a16="http://schemas.microsoft.com/office/drawing/2014/main" id="{CE1E5D17-0A86-4DD3-A9CA-D4B54C6307FE}"/>
              </a:ext>
            </a:extLst>
          </p:cNvPr>
          <p:cNvSpPr/>
          <p:nvPr>
            <p:custDataLst>
              <p:tags r:id="rId69"/>
            </p:custDataLst>
          </p:nvPr>
        </p:nvSpPr>
        <p:spPr>
          <a:xfrm>
            <a:off x="8188045" y="6031228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5" name="Group 383">
            <a:extLst>
              <a:ext uri="{FF2B5EF4-FFF2-40B4-BE49-F238E27FC236}">
                <a16:creationId xmlns:a16="http://schemas.microsoft.com/office/drawing/2014/main" id="{E0B79256-91F8-4386-BB6D-ED034A36215F}"/>
              </a:ext>
            </a:extLst>
          </p:cNvPr>
          <p:cNvGrpSpPr/>
          <p:nvPr>
            <p:custDataLst>
              <p:tags r:id="rId70"/>
            </p:custDataLst>
          </p:nvPr>
        </p:nvGrpSpPr>
        <p:grpSpPr>
          <a:xfrm>
            <a:off x="8456809" y="6122073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646" name="Oval 384">
              <a:extLst>
                <a:ext uri="{FF2B5EF4-FFF2-40B4-BE49-F238E27FC236}">
                  <a16:creationId xmlns:a16="http://schemas.microsoft.com/office/drawing/2014/main" id="{724CFF31-470E-4E7C-811C-8562B8BBF5C9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Multiply 385">
              <a:extLst>
                <a:ext uri="{FF2B5EF4-FFF2-40B4-BE49-F238E27FC236}">
                  <a16:creationId xmlns:a16="http://schemas.microsoft.com/office/drawing/2014/main" id="{1987665D-4785-4C90-84DC-9AAD619DF0FC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8" name="Freeform 386">
              <a:extLst>
                <a:ext uri="{FF2B5EF4-FFF2-40B4-BE49-F238E27FC236}">
                  <a16:creationId xmlns:a16="http://schemas.microsoft.com/office/drawing/2014/main" id="{DBB60D06-B8EE-4EC8-A461-EC945BDCFAC1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9" name="Rounded Rectangle 230">
            <a:extLst>
              <a:ext uri="{FF2B5EF4-FFF2-40B4-BE49-F238E27FC236}">
                <a16:creationId xmlns:a16="http://schemas.microsoft.com/office/drawing/2014/main" id="{2FB9BCCE-8DCD-4FEC-A6A9-092C77139C96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10149406" y="6028381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0" name="Group 383">
            <a:extLst>
              <a:ext uri="{FF2B5EF4-FFF2-40B4-BE49-F238E27FC236}">
                <a16:creationId xmlns:a16="http://schemas.microsoft.com/office/drawing/2014/main" id="{170C670D-748E-4AFB-BD57-9B0B18F003E5}"/>
              </a:ext>
            </a:extLst>
          </p:cNvPr>
          <p:cNvGrpSpPr/>
          <p:nvPr>
            <p:custDataLst>
              <p:tags r:id="rId72"/>
            </p:custDataLst>
          </p:nvPr>
        </p:nvGrpSpPr>
        <p:grpSpPr>
          <a:xfrm>
            <a:off x="10419116" y="6119868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651" name="Oval 384">
              <a:extLst>
                <a:ext uri="{FF2B5EF4-FFF2-40B4-BE49-F238E27FC236}">
                  <a16:creationId xmlns:a16="http://schemas.microsoft.com/office/drawing/2014/main" id="{3CF747F9-E897-4461-B2A5-D89E8DE4E7C4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Multiply 385">
              <a:extLst>
                <a:ext uri="{FF2B5EF4-FFF2-40B4-BE49-F238E27FC236}">
                  <a16:creationId xmlns:a16="http://schemas.microsoft.com/office/drawing/2014/main" id="{12CD70C7-495F-45AB-9344-71C2613C1594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3" name="Freeform 386">
              <a:extLst>
                <a:ext uri="{FF2B5EF4-FFF2-40B4-BE49-F238E27FC236}">
                  <a16:creationId xmlns:a16="http://schemas.microsoft.com/office/drawing/2014/main" id="{580BE4F0-F6F7-4F4A-AAC9-B78775906EFD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4">
            <a:extLst>
              <a:ext uri="{FF2B5EF4-FFF2-40B4-BE49-F238E27FC236}">
                <a16:creationId xmlns:a16="http://schemas.microsoft.com/office/drawing/2014/main" id="{008A28B7-0963-45D5-9C99-21BABF82FF55}"/>
              </a:ext>
            </a:extLst>
          </p:cNvPr>
          <p:cNvGrpSpPr/>
          <p:nvPr>
            <p:custDataLst>
              <p:tags r:id="rId73"/>
            </p:custDataLst>
          </p:nvPr>
        </p:nvGrpSpPr>
        <p:grpSpPr>
          <a:xfrm>
            <a:off x="11161040" y="6036563"/>
            <a:ext cx="917073" cy="561235"/>
            <a:chOff x="3980133" y="2945016"/>
            <a:chExt cx="917073" cy="561235"/>
          </a:xfrm>
        </p:grpSpPr>
        <p:sp>
          <p:nvSpPr>
            <p:cNvPr id="655" name="Rounded Rectangle 120">
              <a:extLst>
                <a:ext uri="{FF2B5EF4-FFF2-40B4-BE49-F238E27FC236}">
                  <a16:creationId xmlns:a16="http://schemas.microsoft.com/office/drawing/2014/main" id="{E14A9F36-85BE-481B-8EAE-809DE33164A9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6" name="Group 162">
              <a:extLst>
                <a:ext uri="{FF2B5EF4-FFF2-40B4-BE49-F238E27FC236}">
                  <a16:creationId xmlns:a16="http://schemas.microsoft.com/office/drawing/2014/main" id="{647664AC-16DE-41D9-8E6F-AB6C5F3F7FCD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57" name="Oval 181">
                <a:extLst>
                  <a:ext uri="{FF2B5EF4-FFF2-40B4-BE49-F238E27FC236}">
                    <a16:creationId xmlns:a16="http://schemas.microsoft.com/office/drawing/2014/main" id="{D5F790FF-E3DA-4220-B05F-70CB4320D17B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Freeform 159">
                <a:extLst>
                  <a:ext uri="{FF2B5EF4-FFF2-40B4-BE49-F238E27FC236}">
                    <a16:creationId xmlns:a16="http://schemas.microsoft.com/office/drawing/2014/main" id="{297E4918-2E26-47D3-9168-B1D776C612AE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59" name="Freeform 161">
                <a:extLst>
                  <a:ext uri="{FF2B5EF4-FFF2-40B4-BE49-F238E27FC236}">
                    <a16:creationId xmlns:a16="http://schemas.microsoft.com/office/drawing/2014/main" id="{D072AF9F-7168-4190-9AB0-1B9E87B40CD8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183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stockage de données pour OLTP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58199" y="5097363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Demo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AFEF12-C3D0-4459-972F-66748F46200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2220684" y="3311684"/>
            <a:ext cx="2205054" cy="17097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4D09145-8ABB-41C1-8ECF-AA95C8A2CE3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685033" y="5041116"/>
            <a:ext cx="23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</a:t>
            </a:r>
            <a:r>
              <a:rPr lang="fr-FR" dirty="0" err="1"/>
              <a:t>Analysis</a:t>
            </a:r>
            <a:r>
              <a:rPr lang="fr-FR" dirty="0"/>
              <a:t> Services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4C5EF2-485F-4F49-9205-976C8C62871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886797" y="5021434"/>
            <a:ext cx="2578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Data Lake Analytics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24BC476-E35F-418E-9A44-1C5DBCB1599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776683" y="2940206"/>
            <a:ext cx="2576531" cy="20812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470E662-8522-4998-B845-A83C9882D30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711949" y="2850350"/>
            <a:ext cx="2176478" cy="219076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C55402D-3B9F-4016-8FC0-57629E15230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799563" y="3429000"/>
            <a:ext cx="1142410" cy="107156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CD36E98-8354-46E9-A308-78F5BEE66982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776683" y="5410448"/>
            <a:ext cx="2133499" cy="12647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CE44D77-8ADB-4F67-9C60-E18BC06EBE7E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109240" y="5351552"/>
            <a:ext cx="2133704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4E5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64073EB-3A37-47B6-A759-C02F57B304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18437" y="1771659"/>
            <a:ext cx="6253058" cy="3314119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D3C76C-0C52-414D-9100-5B8E5C64F5B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83059" y="1410897"/>
            <a:ext cx="3502643" cy="1646242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E5E56AB2-B229-440E-92FF-A9815D9047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83059" y="4480011"/>
            <a:ext cx="3502643" cy="154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8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stockage de données pour OLTP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58199" y="5097363"/>
            <a:ext cx="93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Resumé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1F235D3-BD26-492E-9D4F-17728371D5B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327037" y="3478969"/>
            <a:ext cx="1319222" cy="14192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FE21944-78CD-418D-AEE3-1E1F345ADA8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02705" y="1608006"/>
            <a:ext cx="5347855" cy="4576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 d'analyse de données dans Azure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Factory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Services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Lake Analytics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Analytics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Series Insights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Databricks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HDInsight</a:t>
            </a: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nombreux types de cluster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Démo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Services vs Data Lake Analytics</a:t>
            </a:r>
          </a:p>
        </p:txBody>
      </p:sp>
    </p:spTree>
    <p:extLst>
      <p:ext uri="{BB962C8B-B14F-4D97-AF65-F5344CB8AC3E}">
        <p14:creationId xmlns:p14="http://schemas.microsoft.com/office/powerpoint/2010/main" val="200291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22461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F023B7E8-D586-4625-A613-04BB8C03B7D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5854" y="643467"/>
            <a:ext cx="986029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/>
          <p:cNvSpPr txBox="1"/>
          <p:nvPr>
            <p:custDataLst>
              <p:tags r:id="rId1"/>
            </p:custDataLst>
          </p:nvPr>
        </p:nvSpPr>
        <p:spPr>
          <a:xfrm>
            <a:off x="1711944" y="-6155"/>
            <a:ext cx="8952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9DD9"/>
                </a:solidFill>
                <a:latin typeface="Forgotten Futurist Rg" panose="020B0606020202080203" pitchFamily="34" charset="0"/>
                <a:ea typeface="+mj-ea"/>
                <a:cs typeface="+mj-cs"/>
              </a:rPr>
              <a:t>LA PROBLÉMATIQUE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D7DCED6-DAEE-4F76-A961-D584AF4FDDF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438522" y="602713"/>
            <a:ext cx="5681586" cy="3859527"/>
            <a:chOff x="4438522" y="602713"/>
            <a:chExt cx="5681586" cy="38595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795931-271F-4F68-A64B-7B906866C616}"/>
                </a:ext>
              </a:extLst>
            </p:cNvPr>
            <p:cNvGrpSpPr/>
            <p:nvPr/>
          </p:nvGrpSpPr>
          <p:grpSpPr>
            <a:xfrm>
              <a:off x="4438522" y="2680185"/>
              <a:ext cx="3016875" cy="1782055"/>
              <a:chOff x="4438522" y="2680185"/>
              <a:chExt cx="3016875" cy="1782055"/>
            </a:xfrm>
          </p:grpSpPr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4507067" y="2680185"/>
                <a:ext cx="2948330" cy="1782055"/>
              </a:xfrm>
              <a:custGeom>
                <a:avLst/>
                <a:gdLst>
                  <a:gd name="T0" fmla="*/ 139 w 443"/>
                  <a:gd name="T1" fmla="*/ 0 h 274"/>
                  <a:gd name="T2" fmla="*/ 167 w 443"/>
                  <a:gd name="T3" fmla="*/ 3 h 274"/>
                  <a:gd name="T4" fmla="*/ 192 w 443"/>
                  <a:gd name="T5" fmla="*/ 14 h 274"/>
                  <a:gd name="T6" fmla="*/ 212 w 443"/>
                  <a:gd name="T7" fmla="*/ 31 h 274"/>
                  <a:gd name="T8" fmla="*/ 227 w 443"/>
                  <a:gd name="T9" fmla="*/ 52 h 274"/>
                  <a:gd name="T10" fmla="*/ 252 w 443"/>
                  <a:gd name="T11" fmla="*/ 38 h 274"/>
                  <a:gd name="T12" fmla="*/ 278 w 443"/>
                  <a:gd name="T13" fmla="*/ 33 h 274"/>
                  <a:gd name="T14" fmla="*/ 293 w 443"/>
                  <a:gd name="T15" fmla="*/ 34 h 274"/>
                  <a:gd name="T16" fmla="*/ 305 w 443"/>
                  <a:gd name="T17" fmla="*/ 39 h 274"/>
                  <a:gd name="T18" fmla="*/ 316 w 443"/>
                  <a:gd name="T19" fmla="*/ 49 h 274"/>
                  <a:gd name="T20" fmla="*/ 326 w 443"/>
                  <a:gd name="T21" fmla="*/ 64 h 274"/>
                  <a:gd name="T22" fmla="*/ 333 w 443"/>
                  <a:gd name="T23" fmla="*/ 84 h 274"/>
                  <a:gd name="T24" fmla="*/ 338 w 443"/>
                  <a:gd name="T25" fmla="*/ 81 h 274"/>
                  <a:gd name="T26" fmla="*/ 343 w 443"/>
                  <a:gd name="T27" fmla="*/ 77 h 274"/>
                  <a:gd name="T28" fmla="*/ 349 w 443"/>
                  <a:gd name="T29" fmla="*/ 76 h 274"/>
                  <a:gd name="T30" fmla="*/ 356 w 443"/>
                  <a:gd name="T31" fmla="*/ 76 h 274"/>
                  <a:gd name="T32" fmla="*/ 371 w 443"/>
                  <a:gd name="T33" fmla="*/ 77 h 274"/>
                  <a:gd name="T34" fmla="*/ 386 w 443"/>
                  <a:gd name="T35" fmla="*/ 84 h 274"/>
                  <a:gd name="T36" fmla="*/ 399 w 443"/>
                  <a:gd name="T37" fmla="*/ 94 h 274"/>
                  <a:gd name="T38" fmla="*/ 407 w 443"/>
                  <a:gd name="T39" fmla="*/ 107 h 274"/>
                  <a:gd name="T40" fmla="*/ 412 w 443"/>
                  <a:gd name="T41" fmla="*/ 122 h 274"/>
                  <a:gd name="T42" fmla="*/ 407 w 443"/>
                  <a:gd name="T43" fmla="*/ 140 h 274"/>
                  <a:gd name="T44" fmla="*/ 419 w 443"/>
                  <a:gd name="T45" fmla="*/ 145 h 274"/>
                  <a:gd name="T46" fmla="*/ 429 w 443"/>
                  <a:gd name="T47" fmla="*/ 155 h 274"/>
                  <a:gd name="T48" fmla="*/ 437 w 443"/>
                  <a:gd name="T49" fmla="*/ 166 h 274"/>
                  <a:gd name="T50" fmla="*/ 440 w 443"/>
                  <a:gd name="T51" fmla="*/ 180 h 274"/>
                  <a:gd name="T52" fmla="*/ 443 w 443"/>
                  <a:gd name="T53" fmla="*/ 195 h 274"/>
                  <a:gd name="T54" fmla="*/ 442 w 443"/>
                  <a:gd name="T55" fmla="*/ 211 h 274"/>
                  <a:gd name="T56" fmla="*/ 435 w 443"/>
                  <a:gd name="T57" fmla="*/ 228 h 274"/>
                  <a:gd name="T58" fmla="*/ 427 w 443"/>
                  <a:gd name="T59" fmla="*/ 242 h 274"/>
                  <a:gd name="T60" fmla="*/ 412 w 443"/>
                  <a:gd name="T61" fmla="*/ 254 h 274"/>
                  <a:gd name="T62" fmla="*/ 392 w 443"/>
                  <a:gd name="T63" fmla="*/ 266 h 274"/>
                  <a:gd name="T64" fmla="*/ 367 w 443"/>
                  <a:gd name="T65" fmla="*/ 272 h 274"/>
                  <a:gd name="T66" fmla="*/ 336 w 443"/>
                  <a:gd name="T67" fmla="*/ 274 h 274"/>
                  <a:gd name="T68" fmla="*/ 121 w 443"/>
                  <a:gd name="T69" fmla="*/ 274 h 274"/>
                  <a:gd name="T70" fmla="*/ 90 w 443"/>
                  <a:gd name="T71" fmla="*/ 271 h 274"/>
                  <a:gd name="T72" fmla="*/ 60 w 443"/>
                  <a:gd name="T73" fmla="*/ 261 h 274"/>
                  <a:gd name="T74" fmla="*/ 37 w 443"/>
                  <a:gd name="T75" fmla="*/ 246 h 274"/>
                  <a:gd name="T76" fmla="*/ 17 w 443"/>
                  <a:gd name="T77" fmla="*/ 224 h 274"/>
                  <a:gd name="T78" fmla="*/ 5 w 443"/>
                  <a:gd name="T79" fmla="*/ 201 h 274"/>
                  <a:gd name="T80" fmla="*/ 0 w 443"/>
                  <a:gd name="T81" fmla="*/ 175 h 274"/>
                  <a:gd name="T82" fmla="*/ 5 w 443"/>
                  <a:gd name="T83" fmla="*/ 147 h 274"/>
                  <a:gd name="T84" fmla="*/ 20 w 443"/>
                  <a:gd name="T85" fmla="*/ 122 h 274"/>
                  <a:gd name="T86" fmla="*/ 42 w 443"/>
                  <a:gd name="T87" fmla="*/ 100 h 274"/>
                  <a:gd name="T88" fmla="*/ 40 w 443"/>
                  <a:gd name="T89" fmla="*/ 97 h 274"/>
                  <a:gd name="T90" fmla="*/ 40 w 443"/>
                  <a:gd name="T91" fmla="*/ 94 h 274"/>
                  <a:gd name="T92" fmla="*/ 45 w 443"/>
                  <a:gd name="T93" fmla="*/ 64 h 274"/>
                  <a:gd name="T94" fmla="*/ 60 w 443"/>
                  <a:gd name="T95" fmla="*/ 38 h 274"/>
                  <a:gd name="T96" fmla="*/ 81 w 443"/>
                  <a:gd name="T97" fmla="*/ 18 h 274"/>
                  <a:gd name="T98" fmla="*/ 108 w 443"/>
                  <a:gd name="T99" fmla="*/ 5 h 274"/>
                  <a:gd name="T100" fmla="*/ 139 w 443"/>
                  <a:gd name="T101" fmla="*/ 0 h 274"/>
                  <a:gd name="connsiteX0" fmla="*/ 3138 w 10000"/>
                  <a:gd name="connsiteY0" fmla="*/ 0 h 10000"/>
                  <a:gd name="connsiteX1" fmla="*/ 3770 w 10000"/>
                  <a:gd name="connsiteY1" fmla="*/ 109 h 10000"/>
                  <a:gd name="connsiteX2" fmla="*/ 4334 w 10000"/>
                  <a:gd name="connsiteY2" fmla="*/ 511 h 10000"/>
                  <a:gd name="connsiteX3" fmla="*/ 4786 w 10000"/>
                  <a:gd name="connsiteY3" fmla="*/ 1131 h 10000"/>
                  <a:gd name="connsiteX4" fmla="*/ 5124 w 10000"/>
                  <a:gd name="connsiteY4" fmla="*/ 1898 h 10000"/>
                  <a:gd name="connsiteX5" fmla="*/ 5688 w 10000"/>
                  <a:gd name="connsiteY5" fmla="*/ 1387 h 10000"/>
                  <a:gd name="connsiteX6" fmla="*/ 6275 w 10000"/>
                  <a:gd name="connsiteY6" fmla="*/ 1204 h 10000"/>
                  <a:gd name="connsiteX7" fmla="*/ 6614 w 10000"/>
                  <a:gd name="connsiteY7" fmla="*/ 1241 h 10000"/>
                  <a:gd name="connsiteX8" fmla="*/ 6885 w 10000"/>
                  <a:gd name="connsiteY8" fmla="*/ 1423 h 10000"/>
                  <a:gd name="connsiteX9" fmla="*/ 7133 w 10000"/>
                  <a:gd name="connsiteY9" fmla="*/ 1788 h 10000"/>
                  <a:gd name="connsiteX10" fmla="*/ 7359 w 10000"/>
                  <a:gd name="connsiteY10" fmla="*/ 2336 h 10000"/>
                  <a:gd name="connsiteX11" fmla="*/ 7517 w 10000"/>
                  <a:gd name="connsiteY11" fmla="*/ 3066 h 10000"/>
                  <a:gd name="connsiteX12" fmla="*/ 7630 w 10000"/>
                  <a:gd name="connsiteY12" fmla="*/ 2956 h 10000"/>
                  <a:gd name="connsiteX13" fmla="*/ 7743 w 10000"/>
                  <a:gd name="connsiteY13" fmla="*/ 2810 h 10000"/>
                  <a:gd name="connsiteX14" fmla="*/ 7878 w 10000"/>
                  <a:gd name="connsiteY14" fmla="*/ 2774 h 10000"/>
                  <a:gd name="connsiteX15" fmla="*/ 8036 w 10000"/>
                  <a:gd name="connsiteY15" fmla="*/ 2774 h 10000"/>
                  <a:gd name="connsiteX16" fmla="*/ 8375 w 10000"/>
                  <a:gd name="connsiteY16" fmla="*/ 2810 h 10000"/>
                  <a:gd name="connsiteX17" fmla="*/ 8713 w 10000"/>
                  <a:gd name="connsiteY17" fmla="*/ 3066 h 10000"/>
                  <a:gd name="connsiteX18" fmla="*/ 9007 w 10000"/>
                  <a:gd name="connsiteY18" fmla="*/ 3431 h 10000"/>
                  <a:gd name="connsiteX19" fmla="*/ 9187 w 10000"/>
                  <a:gd name="connsiteY19" fmla="*/ 3905 h 10000"/>
                  <a:gd name="connsiteX20" fmla="*/ 9300 w 10000"/>
                  <a:gd name="connsiteY20" fmla="*/ 4453 h 10000"/>
                  <a:gd name="connsiteX21" fmla="*/ 9187 w 10000"/>
                  <a:gd name="connsiteY21" fmla="*/ 5109 h 10000"/>
                  <a:gd name="connsiteX22" fmla="*/ 9458 w 10000"/>
                  <a:gd name="connsiteY22" fmla="*/ 5292 h 10000"/>
                  <a:gd name="connsiteX23" fmla="*/ 9684 w 10000"/>
                  <a:gd name="connsiteY23" fmla="*/ 5657 h 10000"/>
                  <a:gd name="connsiteX24" fmla="*/ 9865 w 10000"/>
                  <a:gd name="connsiteY24" fmla="*/ 6058 h 10000"/>
                  <a:gd name="connsiteX25" fmla="*/ 9932 w 10000"/>
                  <a:gd name="connsiteY25" fmla="*/ 6569 h 10000"/>
                  <a:gd name="connsiteX26" fmla="*/ 10000 w 10000"/>
                  <a:gd name="connsiteY26" fmla="*/ 7117 h 10000"/>
                  <a:gd name="connsiteX27" fmla="*/ 9977 w 10000"/>
                  <a:gd name="connsiteY27" fmla="*/ 7701 h 10000"/>
                  <a:gd name="connsiteX28" fmla="*/ 9819 w 10000"/>
                  <a:gd name="connsiteY28" fmla="*/ 8321 h 10000"/>
                  <a:gd name="connsiteX29" fmla="*/ 9639 w 10000"/>
                  <a:gd name="connsiteY29" fmla="*/ 8832 h 10000"/>
                  <a:gd name="connsiteX30" fmla="*/ 9300 w 10000"/>
                  <a:gd name="connsiteY30" fmla="*/ 9270 h 10000"/>
                  <a:gd name="connsiteX31" fmla="*/ 8849 w 10000"/>
                  <a:gd name="connsiteY31" fmla="*/ 9708 h 10000"/>
                  <a:gd name="connsiteX32" fmla="*/ 8284 w 10000"/>
                  <a:gd name="connsiteY32" fmla="*/ 9927 h 10000"/>
                  <a:gd name="connsiteX33" fmla="*/ 7585 w 10000"/>
                  <a:gd name="connsiteY33" fmla="*/ 10000 h 10000"/>
                  <a:gd name="connsiteX34" fmla="*/ 2731 w 10000"/>
                  <a:gd name="connsiteY34" fmla="*/ 10000 h 10000"/>
                  <a:gd name="connsiteX35" fmla="*/ 2032 w 10000"/>
                  <a:gd name="connsiteY35" fmla="*/ 9891 h 10000"/>
                  <a:gd name="connsiteX36" fmla="*/ 1354 w 10000"/>
                  <a:gd name="connsiteY36" fmla="*/ 9526 h 10000"/>
                  <a:gd name="connsiteX37" fmla="*/ 835 w 10000"/>
                  <a:gd name="connsiteY37" fmla="*/ 8978 h 10000"/>
                  <a:gd name="connsiteX38" fmla="*/ 384 w 10000"/>
                  <a:gd name="connsiteY38" fmla="*/ 8175 h 10000"/>
                  <a:gd name="connsiteX39" fmla="*/ 113 w 10000"/>
                  <a:gd name="connsiteY39" fmla="*/ 7336 h 10000"/>
                  <a:gd name="connsiteX40" fmla="*/ 0 w 10000"/>
                  <a:gd name="connsiteY40" fmla="*/ 6387 h 10000"/>
                  <a:gd name="connsiteX41" fmla="*/ 113 w 10000"/>
                  <a:gd name="connsiteY41" fmla="*/ 5365 h 10000"/>
                  <a:gd name="connsiteX42" fmla="*/ 948 w 10000"/>
                  <a:gd name="connsiteY42" fmla="*/ 3650 h 10000"/>
                  <a:gd name="connsiteX43" fmla="*/ 903 w 10000"/>
                  <a:gd name="connsiteY43" fmla="*/ 3540 h 10000"/>
                  <a:gd name="connsiteX44" fmla="*/ 903 w 10000"/>
                  <a:gd name="connsiteY44" fmla="*/ 3431 h 10000"/>
                  <a:gd name="connsiteX45" fmla="*/ 1016 w 10000"/>
                  <a:gd name="connsiteY45" fmla="*/ 2336 h 10000"/>
                  <a:gd name="connsiteX46" fmla="*/ 1354 w 10000"/>
                  <a:gd name="connsiteY46" fmla="*/ 1387 h 10000"/>
                  <a:gd name="connsiteX47" fmla="*/ 1828 w 10000"/>
                  <a:gd name="connsiteY47" fmla="*/ 657 h 10000"/>
                  <a:gd name="connsiteX48" fmla="*/ 2438 w 10000"/>
                  <a:gd name="connsiteY48" fmla="*/ 182 h 10000"/>
                  <a:gd name="connsiteX49" fmla="*/ 3138 w 10000"/>
                  <a:gd name="connsiteY49" fmla="*/ 0 h 10000"/>
                  <a:gd name="connsiteX0" fmla="*/ 3138 w 10000"/>
                  <a:gd name="connsiteY0" fmla="*/ 0 h 10000"/>
                  <a:gd name="connsiteX1" fmla="*/ 3770 w 10000"/>
                  <a:gd name="connsiteY1" fmla="*/ 109 h 10000"/>
                  <a:gd name="connsiteX2" fmla="*/ 4334 w 10000"/>
                  <a:gd name="connsiteY2" fmla="*/ 511 h 10000"/>
                  <a:gd name="connsiteX3" fmla="*/ 4786 w 10000"/>
                  <a:gd name="connsiteY3" fmla="*/ 1131 h 10000"/>
                  <a:gd name="connsiteX4" fmla="*/ 5124 w 10000"/>
                  <a:gd name="connsiteY4" fmla="*/ 1898 h 10000"/>
                  <a:gd name="connsiteX5" fmla="*/ 5688 w 10000"/>
                  <a:gd name="connsiteY5" fmla="*/ 1387 h 10000"/>
                  <a:gd name="connsiteX6" fmla="*/ 6275 w 10000"/>
                  <a:gd name="connsiteY6" fmla="*/ 1204 h 10000"/>
                  <a:gd name="connsiteX7" fmla="*/ 6614 w 10000"/>
                  <a:gd name="connsiteY7" fmla="*/ 1241 h 10000"/>
                  <a:gd name="connsiteX8" fmla="*/ 6885 w 10000"/>
                  <a:gd name="connsiteY8" fmla="*/ 1423 h 10000"/>
                  <a:gd name="connsiteX9" fmla="*/ 7133 w 10000"/>
                  <a:gd name="connsiteY9" fmla="*/ 1788 h 10000"/>
                  <a:gd name="connsiteX10" fmla="*/ 7359 w 10000"/>
                  <a:gd name="connsiteY10" fmla="*/ 2336 h 10000"/>
                  <a:gd name="connsiteX11" fmla="*/ 7517 w 10000"/>
                  <a:gd name="connsiteY11" fmla="*/ 3066 h 10000"/>
                  <a:gd name="connsiteX12" fmla="*/ 7630 w 10000"/>
                  <a:gd name="connsiteY12" fmla="*/ 2956 h 10000"/>
                  <a:gd name="connsiteX13" fmla="*/ 7743 w 10000"/>
                  <a:gd name="connsiteY13" fmla="*/ 2810 h 10000"/>
                  <a:gd name="connsiteX14" fmla="*/ 7878 w 10000"/>
                  <a:gd name="connsiteY14" fmla="*/ 2774 h 10000"/>
                  <a:gd name="connsiteX15" fmla="*/ 8036 w 10000"/>
                  <a:gd name="connsiteY15" fmla="*/ 2774 h 10000"/>
                  <a:gd name="connsiteX16" fmla="*/ 8375 w 10000"/>
                  <a:gd name="connsiteY16" fmla="*/ 2810 h 10000"/>
                  <a:gd name="connsiteX17" fmla="*/ 8713 w 10000"/>
                  <a:gd name="connsiteY17" fmla="*/ 3066 h 10000"/>
                  <a:gd name="connsiteX18" fmla="*/ 9007 w 10000"/>
                  <a:gd name="connsiteY18" fmla="*/ 3431 h 10000"/>
                  <a:gd name="connsiteX19" fmla="*/ 9187 w 10000"/>
                  <a:gd name="connsiteY19" fmla="*/ 3905 h 10000"/>
                  <a:gd name="connsiteX20" fmla="*/ 9300 w 10000"/>
                  <a:gd name="connsiteY20" fmla="*/ 4453 h 10000"/>
                  <a:gd name="connsiteX21" fmla="*/ 9187 w 10000"/>
                  <a:gd name="connsiteY21" fmla="*/ 5109 h 10000"/>
                  <a:gd name="connsiteX22" fmla="*/ 9458 w 10000"/>
                  <a:gd name="connsiteY22" fmla="*/ 5292 h 10000"/>
                  <a:gd name="connsiteX23" fmla="*/ 9684 w 10000"/>
                  <a:gd name="connsiteY23" fmla="*/ 5657 h 10000"/>
                  <a:gd name="connsiteX24" fmla="*/ 9865 w 10000"/>
                  <a:gd name="connsiteY24" fmla="*/ 6058 h 10000"/>
                  <a:gd name="connsiteX25" fmla="*/ 9932 w 10000"/>
                  <a:gd name="connsiteY25" fmla="*/ 6569 h 10000"/>
                  <a:gd name="connsiteX26" fmla="*/ 10000 w 10000"/>
                  <a:gd name="connsiteY26" fmla="*/ 7117 h 10000"/>
                  <a:gd name="connsiteX27" fmla="*/ 9977 w 10000"/>
                  <a:gd name="connsiteY27" fmla="*/ 7701 h 10000"/>
                  <a:gd name="connsiteX28" fmla="*/ 9819 w 10000"/>
                  <a:gd name="connsiteY28" fmla="*/ 8321 h 10000"/>
                  <a:gd name="connsiteX29" fmla="*/ 9639 w 10000"/>
                  <a:gd name="connsiteY29" fmla="*/ 8832 h 10000"/>
                  <a:gd name="connsiteX30" fmla="*/ 9300 w 10000"/>
                  <a:gd name="connsiteY30" fmla="*/ 9270 h 10000"/>
                  <a:gd name="connsiteX31" fmla="*/ 8849 w 10000"/>
                  <a:gd name="connsiteY31" fmla="*/ 9708 h 10000"/>
                  <a:gd name="connsiteX32" fmla="*/ 8284 w 10000"/>
                  <a:gd name="connsiteY32" fmla="*/ 9927 h 10000"/>
                  <a:gd name="connsiteX33" fmla="*/ 7585 w 10000"/>
                  <a:gd name="connsiteY33" fmla="*/ 10000 h 10000"/>
                  <a:gd name="connsiteX34" fmla="*/ 2731 w 10000"/>
                  <a:gd name="connsiteY34" fmla="*/ 10000 h 10000"/>
                  <a:gd name="connsiteX35" fmla="*/ 2032 w 10000"/>
                  <a:gd name="connsiteY35" fmla="*/ 9891 h 10000"/>
                  <a:gd name="connsiteX36" fmla="*/ 1354 w 10000"/>
                  <a:gd name="connsiteY36" fmla="*/ 9526 h 10000"/>
                  <a:gd name="connsiteX37" fmla="*/ 835 w 10000"/>
                  <a:gd name="connsiteY37" fmla="*/ 8978 h 10000"/>
                  <a:gd name="connsiteX38" fmla="*/ 384 w 10000"/>
                  <a:gd name="connsiteY38" fmla="*/ 8175 h 10000"/>
                  <a:gd name="connsiteX39" fmla="*/ 113 w 10000"/>
                  <a:gd name="connsiteY39" fmla="*/ 7336 h 10000"/>
                  <a:gd name="connsiteX40" fmla="*/ 0 w 10000"/>
                  <a:gd name="connsiteY40" fmla="*/ 6387 h 10000"/>
                  <a:gd name="connsiteX41" fmla="*/ 948 w 10000"/>
                  <a:gd name="connsiteY41" fmla="*/ 3650 h 10000"/>
                  <a:gd name="connsiteX42" fmla="*/ 903 w 10000"/>
                  <a:gd name="connsiteY42" fmla="*/ 3540 h 10000"/>
                  <a:gd name="connsiteX43" fmla="*/ 903 w 10000"/>
                  <a:gd name="connsiteY43" fmla="*/ 3431 h 10000"/>
                  <a:gd name="connsiteX44" fmla="*/ 1016 w 10000"/>
                  <a:gd name="connsiteY44" fmla="*/ 2336 h 10000"/>
                  <a:gd name="connsiteX45" fmla="*/ 1354 w 10000"/>
                  <a:gd name="connsiteY45" fmla="*/ 1387 h 10000"/>
                  <a:gd name="connsiteX46" fmla="*/ 1828 w 10000"/>
                  <a:gd name="connsiteY46" fmla="*/ 657 h 10000"/>
                  <a:gd name="connsiteX47" fmla="*/ 2438 w 10000"/>
                  <a:gd name="connsiteY47" fmla="*/ 182 h 10000"/>
                  <a:gd name="connsiteX48" fmla="*/ 3138 w 10000"/>
                  <a:gd name="connsiteY48" fmla="*/ 0 h 10000"/>
                  <a:gd name="connsiteX0" fmla="*/ 3025 w 9887"/>
                  <a:gd name="connsiteY0" fmla="*/ 0 h 10000"/>
                  <a:gd name="connsiteX1" fmla="*/ 3657 w 9887"/>
                  <a:gd name="connsiteY1" fmla="*/ 109 h 10000"/>
                  <a:gd name="connsiteX2" fmla="*/ 4221 w 9887"/>
                  <a:gd name="connsiteY2" fmla="*/ 511 h 10000"/>
                  <a:gd name="connsiteX3" fmla="*/ 4673 w 9887"/>
                  <a:gd name="connsiteY3" fmla="*/ 1131 h 10000"/>
                  <a:gd name="connsiteX4" fmla="*/ 5011 w 9887"/>
                  <a:gd name="connsiteY4" fmla="*/ 1898 h 10000"/>
                  <a:gd name="connsiteX5" fmla="*/ 5575 w 9887"/>
                  <a:gd name="connsiteY5" fmla="*/ 1387 h 10000"/>
                  <a:gd name="connsiteX6" fmla="*/ 6162 w 9887"/>
                  <a:gd name="connsiteY6" fmla="*/ 1204 h 10000"/>
                  <a:gd name="connsiteX7" fmla="*/ 6501 w 9887"/>
                  <a:gd name="connsiteY7" fmla="*/ 1241 h 10000"/>
                  <a:gd name="connsiteX8" fmla="*/ 6772 w 9887"/>
                  <a:gd name="connsiteY8" fmla="*/ 1423 h 10000"/>
                  <a:gd name="connsiteX9" fmla="*/ 7020 w 9887"/>
                  <a:gd name="connsiteY9" fmla="*/ 1788 h 10000"/>
                  <a:gd name="connsiteX10" fmla="*/ 7246 w 9887"/>
                  <a:gd name="connsiteY10" fmla="*/ 2336 h 10000"/>
                  <a:gd name="connsiteX11" fmla="*/ 7404 w 9887"/>
                  <a:gd name="connsiteY11" fmla="*/ 3066 h 10000"/>
                  <a:gd name="connsiteX12" fmla="*/ 7517 w 9887"/>
                  <a:gd name="connsiteY12" fmla="*/ 2956 h 10000"/>
                  <a:gd name="connsiteX13" fmla="*/ 7630 w 9887"/>
                  <a:gd name="connsiteY13" fmla="*/ 2810 h 10000"/>
                  <a:gd name="connsiteX14" fmla="*/ 7765 w 9887"/>
                  <a:gd name="connsiteY14" fmla="*/ 2774 h 10000"/>
                  <a:gd name="connsiteX15" fmla="*/ 7923 w 9887"/>
                  <a:gd name="connsiteY15" fmla="*/ 2774 h 10000"/>
                  <a:gd name="connsiteX16" fmla="*/ 8262 w 9887"/>
                  <a:gd name="connsiteY16" fmla="*/ 2810 h 10000"/>
                  <a:gd name="connsiteX17" fmla="*/ 8600 w 9887"/>
                  <a:gd name="connsiteY17" fmla="*/ 3066 h 10000"/>
                  <a:gd name="connsiteX18" fmla="*/ 8894 w 9887"/>
                  <a:gd name="connsiteY18" fmla="*/ 3431 h 10000"/>
                  <a:gd name="connsiteX19" fmla="*/ 9074 w 9887"/>
                  <a:gd name="connsiteY19" fmla="*/ 3905 h 10000"/>
                  <a:gd name="connsiteX20" fmla="*/ 9187 w 9887"/>
                  <a:gd name="connsiteY20" fmla="*/ 4453 h 10000"/>
                  <a:gd name="connsiteX21" fmla="*/ 9074 w 9887"/>
                  <a:gd name="connsiteY21" fmla="*/ 5109 h 10000"/>
                  <a:gd name="connsiteX22" fmla="*/ 9345 w 9887"/>
                  <a:gd name="connsiteY22" fmla="*/ 5292 h 10000"/>
                  <a:gd name="connsiteX23" fmla="*/ 9571 w 9887"/>
                  <a:gd name="connsiteY23" fmla="*/ 5657 h 10000"/>
                  <a:gd name="connsiteX24" fmla="*/ 9752 w 9887"/>
                  <a:gd name="connsiteY24" fmla="*/ 6058 h 10000"/>
                  <a:gd name="connsiteX25" fmla="*/ 9819 w 9887"/>
                  <a:gd name="connsiteY25" fmla="*/ 6569 h 10000"/>
                  <a:gd name="connsiteX26" fmla="*/ 9887 w 9887"/>
                  <a:gd name="connsiteY26" fmla="*/ 7117 h 10000"/>
                  <a:gd name="connsiteX27" fmla="*/ 9864 w 9887"/>
                  <a:gd name="connsiteY27" fmla="*/ 7701 h 10000"/>
                  <a:gd name="connsiteX28" fmla="*/ 9706 w 9887"/>
                  <a:gd name="connsiteY28" fmla="*/ 8321 h 10000"/>
                  <a:gd name="connsiteX29" fmla="*/ 9526 w 9887"/>
                  <a:gd name="connsiteY29" fmla="*/ 8832 h 10000"/>
                  <a:gd name="connsiteX30" fmla="*/ 9187 w 9887"/>
                  <a:gd name="connsiteY30" fmla="*/ 9270 h 10000"/>
                  <a:gd name="connsiteX31" fmla="*/ 8736 w 9887"/>
                  <a:gd name="connsiteY31" fmla="*/ 9708 h 10000"/>
                  <a:gd name="connsiteX32" fmla="*/ 8171 w 9887"/>
                  <a:gd name="connsiteY32" fmla="*/ 9927 h 10000"/>
                  <a:gd name="connsiteX33" fmla="*/ 7472 w 9887"/>
                  <a:gd name="connsiteY33" fmla="*/ 10000 h 10000"/>
                  <a:gd name="connsiteX34" fmla="*/ 2618 w 9887"/>
                  <a:gd name="connsiteY34" fmla="*/ 10000 h 10000"/>
                  <a:gd name="connsiteX35" fmla="*/ 1919 w 9887"/>
                  <a:gd name="connsiteY35" fmla="*/ 9891 h 10000"/>
                  <a:gd name="connsiteX36" fmla="*/ 1241 w 9887"/>
                  <a:gd name="connsiteY36" fmla="*/ 9526 h 10000"/>
                  <a:gd name="connsiteX37" fmla="*/ 722 w 9887"/>
                  <a:gd name="connsiteY37" fmla="*/ 8978 h 10000"/>
                  <a:gd name="connsiteX38" fmla="*/ 271 w 9887"/>
                  <a:gd name="connsiteY38" fmla="*/ 8175 h 10000"/>
                  <a:gd name="connsiteX39" fmla="*/ 0 w 9887"/>
                  <a:gd name="connsiteY39" fmla="*/ 7336 h 10000"/>
                  <a:gd name="connsiteX40" fmla="*/ 835 w 9887"/>
                  <a:gd name="connsiteY40" fmla="*/ 3650 h 10000"/>
                  <a:gd name="connsiteX41" fmla="*/ 790 w 9887"/>
                  <a:gd name="connsiteY41" fmla="*/ 3540 h 10000"/>
                  <a:gd name="connsiteX42" fmla="*/ 790 w 9887"/>
                  <a:gd name="connsiteY42" fmla="*/ 3431 h 10000"/>
                  <a:gd name="connsiteX43" fmla="*/ 903 w 9887"/>
                  <a:gd name="connsiteY43" fmla="*/ 2336 h 10000"/>
                  <a:gd name="connsiteX44" fmla="*/ 1241 w 9887"/>
                  <a:gd name="connsiteY44" fmla="*/ 1387 h 10000"/>
                  <a:gd name="connsiteX45" fmla="*/ 1715 w 9887"/>
                  <a:gd name="connsiteY45" fmla="*/ 657 h 10000"/>
                  <a:gd name="connsiteX46" fmla="*/ 2325 w 9887"/>
                  <a:gd name="connsiteY46" fmla="*/ 182 h 10000"/>
                  <a:gd name="connsiteX47" fmla="*/ 3025 w 9887"/>
                  <a:gd name="connsiteY47" fmla="*/ 0 h 10000"/>
                  <a:gd name="connsiteX0" fmla="*/ 2786 w 9726"/>
                  <a:gd name="connsiteY0" fmla="*/ 0 h 10000"/>
                  <a:gd name="connsiteX1" fmla="*/ 3425 w 9726"/>
                  <a:gd name="connsiteY1" fmla="*/ 109 h 10000"/>
                  <a:gd name="connsiteX2" fmla="*/ 3995 w 9726"/>
                  <a:gd name="connsiteY2" fmla="*/ 511 h 10000"/>
                  <a:gd name="connsiteX3" fmla="*/ 4452 w 9726"/>
                  <a:gd name="connsiteY3" fmla="*/ 1131 h 10000"/>
                  <a:gd name="connsiteX4" fmla="*/ 4794 w 9726"/>
                  <a:gd name="connsiteY4" fmla="*/ 1898 h 10000"/>
                  <a:gd name="connsiteX5" fmla="*/ 5365 w 9726"/>
                  <a:gd name="connsiteY5" fmla="*/ 1387 h 10000"/>
                  <a:gd name="connsiteX6" fmla="*/ 5958 w 9726"/>
                  <a:gd name="connsiteY6" fmla="*/ 1204 h 10000"/>
                  <a:gd name="connsiteX7" fmla="*/ 6301 w 9726"/>
                  <a:gd name="connsiteY7" fmla="*/ 1241 h 10000"/>
                  <a:gd name="connsiteX8" fmla="*/ 6575 w 9726"/>
                  <a:gd name="connsiteY8" fmla="*/ 1423 h 10000"/>
                  <a:gd name="connsiteX9" fmla="*/ 6826 w 9726"/>
                  <a:gd name="connsiteY9" fmla="*/ 1788 h 10000"/>
                  <a:gd name="connsiteX10" fmla="*/ 7055 w 9726"/>
                  <a:gd name="connsiteY10" fmla="*/ 2336 h 10000"/>
                  <a:gd name="connsiteX11" fmla="*/ 7215 w 9726"/>
                  <a:gd name="connsiteY11" fmla="*/ 3066 h 10000"/>
                  <a:gd name="connsiteX12" fmla="*/ 7329 w 9726"/>
                  <a:gd name="connsiteY12" fmla="*/ 2956 h 10000"/>
                  <a:gd name="connsiteX13" fmla="*/ 7443 w 9726"/>
                  <a:gd name="connsiteY13" fmla="*/ 2810 h 10000"/>
                  <a:gd name="connsiteX14" fmla="*/ 7580 w 9726"/>
                  <a:gd name="connsiteY14" fmla="*/ 2774 h 10000"/>
                  <a:gd name="connsiteX15" fmla="*/ 7740 w 9726"/>
                  <a:gd name="connsiteY15" fmla="*/ 2774 h 10000"/>
                  <a:gd name="connsiteX16" fmla="*/ 8082 w 9726"/>
                  <a:gd name="connsiteY16" fmla="*/ 2810 h 10000"/>
                  <a:gd name="connsiteX17" fmla="*/ 8424 w 9726"/>
                  <a:gd name="connsiteY17" fmla="*/ 3066 h 10000"/>
                  <a:gd name="connsiteX18" fmla="*/ 8722 w 9726"/>
                  <a:gd name="connsiteY18" fmla="*/ 3431 h 10000"/>
                  <a:gd name="connsiteX19" fmla="*/ 8904 w 9726"/>
                  <a:gd name="connsiteY19" fmla="*/ 3905 h 10000"/>
                  <a:gd name="connsiteX20" fmla="*/ 9018 w 9726"/>
                  <a:gd name="connsiteY20" fmla="*/ 4453 h 10000"/>
                  <a:gd name="connsiteX21" fmla="*/ 8904 w 9726"/>
                  <a:gd name="connsiteY21" fmla="*/ 5109 h 10000"/>
                  <a:gd name="connsiteX22" fmla="*/ 9178 w 9726"/>
                  <a:gd name="connsiteY22" fmla="*/ 5292 h 10000"/>
                  <a:gd name="connsiteX23" fmla="*/ 9406 w 9726"/>
                  <a:gd name="connsiteY23" fmla="*/ 5657 h 10000"/>
                  <a:gd name="connsiteX24" fmla="*/ 9589 w 9726"/>
                  <a:gd name="connsiteY24" fmla="*/ 6058 h 10000"/>
                  <a:gd name="connsiteX25" fmla="*/ 9657 w 9726"/>
                  <a:gd name="connsiteY25" fmla="*/ 6569 h 10000"/>
                  <a:gd name="connsiteX26" fmla="*/ 9726 w 9726"/>
                  <a:gd name="connsiteY26" fmla="*/ 7117 h 10000"/>
                  <a:gd name="connsiteX27" fmla="*/ 9703 w 9726"/>
                  <a:gd name="connsiteY27" fmla="*/ 7701 h 10000"/>
                  <a:gd name="connsiteX28" fmla="*/ 9543 w 9726"/>
                  <a:gd name="connsiteY28" fmla="*/ 8321 h 10000"/>
                  <a:gd name="connsiteX29" fmla="*/ 9361 w 9726"/>
                  <a:gd name="connsiteY29" fmla="*/ 8832 h 10000"/>
                  <a:gd name="connsiteX30" fmla="*/ 9018 w 9726"/>
                  <a:gd name="connsiteY30" fmla="*/ 9270 h 10000"/>
                  <a:gd name="connsiteX31" fmla="*/ 8562 w 9726"/>
                  <a:gd name="connsiteY31" fmla="*/ 9708 h 10000"/>
                  <a:gd name="connsiteX32" fmla="*/ 7990 w 9726"/>
                  <a:gd name="connsiteY32" fmla="*/ 9927 h 10000"/>
                  <a:gd name="connsiteX33" fmla="*/ 7283 w 9726"/>
                  <a:gd name="connsiteY33" fmla="*/ 10000 h 10000"/>
                  <a:gd name="connsiteX34" fmla="*/ 2374 w 9726"/>
                  <a:gd name="connsiteY34" fmla="*/ 10000 h 10000"/>
                  <a:gd name="connsiteX35" fmla="*/ 1667 w 9726"/>
                  <a:gd name="connsiteY35" fmla="*/ 9891 h 10000"/>
                  <a:gd name="connsiteX36" fmla="*/ 981 w 9726"/>
                  <a:gd name="connsiteY36" fmla="*/ 9526 h 10000"/>
                  <a:gd name="connsiteX37" fmla="*/ 456 w 9726"/>
                  <a:gd name="connsiteY37" fmla="*/ 8978 h 10000"/>
                  <a:gd name="connsiteX38" fmla="*/ 0 w 9726"/>
                  <a:gd name="connsiteY38" fmla="*/ 8175 h 10000"/>
                  <a:gd name="connsiteX39" fmla="*/ 571 w 9726"/>
                  <a:gd name="connsiteY39" fmla="*/ 3650 h 10000"/>
                  <a:gd name="connsiteX40" fmla="*/ 525 w 9726"/>
                  <a:gd name="connsiteY40" fmla="*/ 3540 h 10000"/>
                  <a:gd name="connsiteX41" fmla="*/ 525 w 9726"/>
                  <a:gd name="connsiteY41" fmla="*/ 3431 h 10000"/>
                  <a:gd name="connsiteX42" fmla="*/ 639 w 9726"/>
                  <a:gd name="connsiteY42" fmla="*/ 2336 h 10000"/>
                  <a:gd name="connsiteX43" fmla="*/ 981 w 9726"/>
                  <a:gd name="connsiteY43" fmla="*/ 1387 h 10000"/>
                  <a:gd name="connsiteX44" fmla="*/ 1461 w 9726"/>
                  <a:gd name="connsiteY44" fmla="*/ 657 h 10000"/>
                  <a:gd name="connsiteX45" fmla="*/ 2078 w 9726"/>
                  <a:gd name="connsiteY45" fmla="*/ 182 h 10000"/>
                  <a:gd name="connsiteX46" fmla="*/ 2786 w 9726"/>
                  <a:gd name="connsiteY46" fmla="*/ 0 h 10000"/>
                  <a:gd name="connsiteX0" fmla="*/ 2395 w 9531"/>
                  <a:gd name="connsiteY0" fmla="*/ 0 h 10000"/>
                  <a:gd name="connsiteX1" fmla="*/ 3052 w 9531"/>
                  <a:gd name="connsiteY1" fmla="*/ 109 h 10000"/>
                  <a:gd name="connsiteX2" fmla="*/ 3639 w 9531"/>
                  <a:gd name="connsiteY2" fmla="*/ 511 h 10000"/>
                  <a:gd name="connsiteX3" fmla="*/ 4108 w 9531"/>
                  <a:gd name="connsiteY3" fmla="*/ 1131 h 10000"/>
                  <a:gd name="connsiteX4" fmla="*/ 4460 w 9531"/>
                  <a:gd name="connsiteY4" fmla="*/ 1898 h 10000"/>
                  <a:gd name="connsiteX5" fmla="*/ 5047 w 9531"/>
                  <a:gd name="connsiteY5" fmla="*/ 1387 h 10000"/>
                  <a:gd name="connsiteX6" fmla="*/ 5657 w 9531"/>
                  <a:gd name="connsiteY6" fmla="*/ 1204 h 10000"/>
                  <a:gd name="connsiteX7" fmla="*/ 6010 w 9531"/>
                  <a:gd name="connsiteY7" fmla="*/ 1241 h 10000"/>
                  <a:gd name="connsiteX8" fmla="*/ 6291 w 9531"/>
                  <a:gd name="connsiteY8" fmla="*/ 1423 h 10000"/>
                  <a:gd name="connsiteX9" fmla="*/ 6549 w 9531"/>
                  <a:gd name="connsiteY9" fmla="*/ 1788 h 10000"/>
                  <a:gd name="connsiteX10" fmla="*/ 6785 w 9531"/>
                  <a:gd name="connsiteY10" fmla="*/ 2336 h 10000"/>
                  <a:gd name="connsiteX11" fmla="*/ 6949 w 9531"/>
                  <a:gd name="connsiteY11" fmla="*/ 3066 h 10000"/>
                  <a:gd name="connsiteX12" fmla="*/ 7066 w 9531"/>
                  <a:gd name="connsiteY12" fmla="*/ 2956 h 10000"/>
                  <a:gd name="connsiteX13" fmla="*/ 7184 w 9531"/>
                  <a:gd name="connsiteY13" fmla="*/ 2810 h 10000"/>
                  <a:gd name="connsiteX14" fmla="*/ 7325 w 9531"/>
                  <a:gd name="connsiteY14" fmla="*/ 2774 h 10000"/>
                  <a:gd name="connsiteX15" fmla="*/ 7489 w 9531"/>
                  <a:gd name="connsiteY15" fmla="*/ 2774 h 10000"/>
                  <a:gd name="connsiteX16" fmla="*/ 7841 w 9531"/>
                  <a:gd name="connsiteY16" fmla="*/ 2810 h 10000"/>
                  <a:gd name="connsiteX17" fmla="*/ 8192 w 9531"/>
                  <a:gd name="connsiteY17" fmla="*/ 3066 h 10000"/>
                  <a:gd name="connsiteX18" fmla="*/ 8499 w 9531"/>
                  <a:gd name="connsiteY18" fmla="*/ 3431 h 10000"/>
                  <a:gd name="connsiteX19" fmla="*/ 8686 w 9531"/>
                  <a:gd name="connsiteY19" fmla="*/ 3905 h 10000"/>
                  <a:gd name="connsiteX20" fmla="*/ 8803 w 9531"/>
                  <a:gd name="connsiteY20" fmla="*/ 4453 h 10000"/>
                  <a:gd name="connsiteX21" fmla="*/ 8686 w 9531"/>
                  <a:gd name="connsiteY21" fmla="*/ 5109 h 10000"/>
                  <a:gd name="connsiteX22" fmla="*/ 8968 w 9531"/>
                  <a:gd name="connsiteY22" fmla="*/ 5292 h 10000"/>
                  <a:gd name="connsiteX23" fmla="*/ 9202 w 9531"/>
                  <a:gd name="connsiteY23" fmla="*/ 5657 h 10000"/>
                  <a:gd name="connsiteX24" fmla="*/ 9390 w 9531"/>
                  <a:gd name="connsiteY24" fmla="*/ 6058 h 10000"/>
                  <a:gd name="connsiteX25" fmla="*/ 9460 w 9531"/>
                  <a:gd name="connsiteY25" fmla="*/ 6569 h 10000"/>
                  <a:gd name="connsiteX26" fmla="*/ 9531 w 9531"/>
                  <a:gd name="connsiteY26" fmla="*/ 7117 h 10000"/>
                  <a:gd name="connsiteX27" fmla="*/ 9507 w 9531"/>
                  <a:gd name="connsiteY27" fmla="*/ 7701 h 10000"/>
                  <a:gd name="connsiteX28" fmla="*/ 9343 w 9531"/>
                  <a:gd name="connsiteY28" fmla="*/ 8321 h 10000"/>
                  <a:gd name="connsiteX29" fmla="*/ 9156 w 9531"/>
                  <a:gd name="connsiteY29" fmla="*/ 8832 h 10000"/>
                  <a:gd name="connsiteX30" fmla="*/ 8803 w 9531"/>
                  <a:gd name="connsiteY30" fmla="*/ 9270 h 10000"/>
                  <a:gd name="connsiteX31" fmla="*/ 8334 w 9531"/>
                  <a:gd name="connsiteY31" fmla="*/ 9708 h 10000"/>
                  <a:gd name="connsiteX32" fmla="*/ 7746 w 9531"/>
                  <a:gd name="connsiteY32" fmla="*/ 9927 h 10000"/>
                  <a:gd name="connsiteX33" fmla="*/ 7019 w 9531"/>
                  <a:gd name="connsiteY33" fmla="*/ 10000 h 10000"/>
                  <a:gd name="connsiteX34" fmla="*/ 1972 w 9531"/>
                  <a:gd name="connsiteY34" fmla="*/ 10000 h 10000"/>
                  <a:gd name="connsiteX35" fmla="*/ 1245 w 9531"/>
                  <a:gd name="connsiteY35" fmla="*/ 9891 h 10000"/>
                  <a:gd name="connsiteX36" fmla="*/ 540 w 9531"/>
                  <a:gd name="connsiteY36" fmla="*/ 9526 h 10000"/>
                  <a:gd name="connsiteX37" fmla="*/ 0 w 9531"/>
                  <a:gd name="connsiteY37" fmla="*/ 8978 h 10000"/>
                  <a:gd name="connsiteX38" fmla="*/ 118 w 9531"/>
                  <a:gd name="connsiteY38" fmla="*/ 3650 h 10000"/>
                  <a:gd name="connsiteX39" fmla="*/ 71 w 9531"/>
                  <a:gd name="connsiteY39" fmla="*/ 3540 h 10000"/>
                  <a:gd name="connsiteX40" fmla="*/ 71 w 9531"/>
                  <a:gd name="connsiteY40" fmla="*/ 3431 h 10000"/>
                  <a:gd name="connsiteX41" fmla="*/ 188 w 9531"/>
                  <a:gd name="connsiteY41" fmla="*/ 2336 h 10000"/>
                  <a:gd name="connsiteX42" fmla="*/ 540 w 9531"/>
                  <a:gd name="connsiteY42" fmla="*/ 1387 h 10000"/>
                  <a:gd name="connsiteX43" fmla="*/ 1033 w 9531"/>
                  <a:gd name="connsiteY43" fmla="*/ 657 h 10000"/>
                  <a:gd name="connsiteX44" fmla="*/ 1668 w 9531"/>
                  <a:gd name="connsiteY44" fmla="*/ 182 h 10000"/>
                  <a:gd name="connsiteX45" fmla="*/ 2395 w 9531"/>
                  <a:gd name="connsiteY45" fmla="*/ 0 h 10000"/>
                  <a:gd name="connsiteX0" fmla="*/ 2439 w 9926"/>
                  <a:gd name="connsiteY0" fmla="*/ 0 h 10000"/>
                  <a:gd name="connsiteX1" fmla="*/ 3128 w 9926"/>
                  <a:gd name="connsiteY1" fmla="*/ 109 h 10000"/>
                  <a:gd name="connsiteX2" fmla="*/ 3744 w 9926"/>
                  <a:gd name="connsiteY2" fmla="*/ 511 h 10000"/>
                  <a:gd name="connsiteX3" fmla="*/ 4236 w 9926"/>
                  <a:gd name="connsiteY3" fmla="*/ 1131 h 10000"/>
                  <a:gd name="connsiteX4" fmla="*/ 4605 w 9926"/>
                  <a:gd name="connsiteY4" fmla="*/ 1898 h 10000"/>
                  <a:gd name="connsiteX5" fmla="*/ 5221 w 9926"/>
                  <a:gd name="connsiteY5" fmla="*/ 1387 h 10000"/>
                  <a:gd name="connsiteX6" fmla="*/ 5861 w 9926"/>
                  <a:gd name="connsiteY6" fmla="*/ 1204 h 10000"/>
                  <a:gd name="connsiteX7" fmla="*/ 6232 w 9926"/>
                  <a:gd name="connsiteY7" fmla="*/ 1241 h 10000"/>
                  <a:gd name="connsiteX8" fmla="*/ 6527 w 9926"/>
                  <a:gd name="connsiteY8" fmla="*/ 1423 h 10000"/>
                  <a:gd name="connsiteX9" fmla="*/ 6797 w 9926"/>
                  <a:gd name="connsiteY9" fmla="*/ 1788 h 10000"/>
                  <a:gd name="connsiteX10" fmla="*/ 7045 w 9926"/>
                  <a:gd name="connsiteY10" fmla="*/ 2336 h 10000"/>
                  <a:gd name="connsiteX11" fmla="*/ 7217 w 9926"/>
                  <a:gd name="connsiteY11" fmla="*/ 3066 h 10000"/>
                  <a:gd name="connsiteX12" fmla="*/ 7340 w 9926"/>
                  <a:gd name="connsiteY12" fmla="*/ 2956 h 10000"/>
                  <a:gd name="connsiteX13" fmla="*/ 7464 w 9926"/>
                  <a:gd name="connsiteY13" fmla="*/ 2810 h 10000"/>
                  <a:gd name="connsiteX14" fmla="*/ 7611 w 9926"/>
                  <a:gd name="connsiteY14" fmla="*/ 2774 h 10000"/>
                  <a:gd name="connsiteX15" fmla="*/ 7784 w 9926"/>
                  <a:gd name="connsiteY15" fmla="*/ 2774 h 10000"/>
                  <a:gd name="connsiteX16" fmla="*/ 8153 w 9926"/>
                  <a:gd name="connsiteY16" fmla="*/ 2810 h 10000"/>
                  <a:gd name="connsiteX17" fmla="*/ 8521 w 9926"/>
                  <a:gd name="connsiteY17" fmla="*/ 3066 h 10000"/>
                  <a:gd name="connsiteX18" fmla="*/ 8843 w 9926"/>
                  <a:gd name="connsiteY18" fmla="*/ 3431 h 10000"/>
                  <a:gd name="connsiteX19" fmla="*/ 9039 w 9926"/>
                  <a:gd name="connsiteY19" fmla="*/ 3905 h 10000"/>
                  <a:gd name="connsiteX20" fmla="*/ 9162 w 9926"/>
                  <a:gd name="connsiteY20" fmla="*/ 4453 h 10000"/>
                  <a:gd name="connsiteX21" fmla="*/ 9039 w 9926"/>
                  <a:gd name="connsiteY21" fmla="*/ 5109 h 10000"/>
                  <a:gd name="connsiteX22" fmla="*/ 9335 w 9926"/>
                  <a:gd name="connsiteY22" fmla="*/ 5292 h 10000"/>
                  <a:gd name="connsiteX23" fmla="*/ 9581 w 9926"/>
                  <a:gd name="connsiteY23" fmla="*/ 5657 h 10000"/>
                  <a:gd name="connsiteX24" fmla="*/ 9778 w 9926"/>
                  <a:gd name="connsiteY24" fmla="*/ 6058 h 10000"/>
                  <a:gd name="connsiteX25" fmla="*/ 9852 w 9926"/>
                  <a:gd name="connsiteY25" fmla="*/ 6569 h 10000"/>
                  <a:gd name="connsiteX26" fmla="*/ 9926 w 9926"/>
                  <a:gd name="connsiteY26" fmla="*/ 7117 h 10000"/>
                  <a:gd name="connsiteX27" fmla="*/ 9901 w 9926"/>
                  <a:gd name="connsiteY27" fmla="*/ 7701 h 10000"/>
                  <a:gd name="connsiteX28" fmla="*/ 9729 w 9926"/>
                  <a:gd name="connsiteY28" fmla="*/ 8321 h 10000"/>
                  <a:gd name="connsiteX29" fmla="*/ 9533 w 9926"/>
                  <a:gd name="connsiteY29" fmla="*/ 8832 h 10000"/>
                  <a:gd name="connsiteX30" fmla="*/ 9162 w 9926"/>
                  <a:gd name="connsiteY30" fmla="*/ 9270 h 10000"/>
                  <a:gd name="connsiteX31" fmla="*/ 8670 w 9926"/>
                  <a:gd name="connsiteY31" fmla="*/ 9708 h 10000"/>
                  <a:gd name="connsiteX32" fmla="*/ 8053 w 9926"/>
                  <a:gd name="connsiteY32" fmla="*/ 9927 h 10000"/>
                  <a:gd name="connsiteX33" fmla="*/ 7290 w 9926"/>
                  <a:gd name="connsiteY33" fmla="*/ 10000 h 10000"/>
                  <a:gd name="connsiteX34" fmla="*/ 1995 w 9926"/>
                  <a:gd name="connsiteY34" fmla="*/ 10000 h 10000"/>
                  <a:gd name="connsiteX35" fmla="*/ 1232 w 9926"/>
                  <a:gd name="connsiteY35" fmla="*/ 9891 h 10000"/>
                  <a:gd name="connsiteX36" fmla="*/ 493 w 9926"/>
                  <a:gd name="connsiteY36" fmla="*/ 9526 h 10000"/>
                  <a:gd name="connsiteX37" fmla="*/ 50 w 9926"/>
                  <a:gd name="connsiteY37" fmla="*/ 3650 h 10000"/>
                  <a:gd name="connsiteX38" fmla="*/ 0 w 9926"/>
                  <a:gd name="connsiteY38" fmla="*/ 3540 h 10000"/>
                  <a:gd name="connsiteX39" fmla="*/ 0 w 9926"/>
                  <a:gd name="connsiteY39" fmla="*/ 3431 h 10000"/>
                  <a:gd name="connsiteX40" fmla="*/ 123 w 9926"/>
                  <a:gd name="connsiteY40" fmla="*/ 2336 h 10000"/>
                  <a:gd name="connsiteX41" fmla="*/ 493 w 9926"/>
                  <a:gd name="connsiteY41" fmla="*/ 1387 h 10000"/>
                  <a:gd name="connsiteX42" fmla="*/ 1010 w 9926"/>
                  <a:gd name="connsiteY42" fmla="*/ 657 h 10000"/>
                  <a:gd name="connsiteX43" fmla="*/ 1676 w 9926"/>
                  <a:gd name="connsiteY43" fmla="*/ 182 h 10000"/>
                  <a:gd name="connsiteX44" fmla="*/ 2439 w 9926"/>
                  <a:gd name="connsiteY44" fmla="*/ 0 h 10000"/>
                  <a:gd name="connsiteX0" fmla="*/ 2457 w 10000"/>
                  <a:gd name="connsiteY0" fmla="*/ 0 h 10000"/>
                  <a:gd name="connsiteX1" fmla="*/ 3151 w 10000"/>
                  <a:gd name="connsiteY1" fmla="*/ 109 h 10000"/>
                  <a:gd name="connsiteX2" fmla="*/ 3772 w 10000"/>
                  <a:gd name="connsiteY2" fmla="*/ 511 h 10000"/>
                  <a:gd name="connsiteX3" fmla="*/ 4268 w 10000"/>
                  <a:gd name="connsiteY3" fmla="*/ 1131 h 10000"/>
                  <a:gd name="connsiteX4" fmla="*/ 4639 w 10000"/>
                  <a:gd name="connsiteY4" fmla="*/ 1898 h 10000"/>
                  <a:gd name="connsiteX5" fmla="*/ 5260 w 10000"/>
                  <a:gd name="connsiteY5" fmla="*/ 1387 h 10000"/>
                  <a:gd name="connsiteX6" fmla="*/ 5905 w 10000"/>
                  <a:gd name="connsiteY6" fmla="*/ 1204 h 10000"/>
                  <a:gd name="connsiteX7" fmla="*/ 6278 w 10000"/>
                  <a:gd name="connsiteY7" fmla="*/ 1241 h 10000"/>
                  <a:gd name="connsiteX8" fmla="*/ 6576 w 10000"/>
                  <a:gd name="connsiteY8" fmla="*/ 1423 h 10000"/>
                  <a:gd name="connsiteX9" fmla="*/ 6848 w 10000"/>
                  <a:gd name="connsiteY9" fmla="*/ 1788 h 10000"/>
                  <a:gd name="connsiteX10" fmla="*/ 7098 w 10000"/>
                  <a:gd name="connsiteY10" fmla="*/ 2336 h 10000"/>
                  <a:gd name="connsiteX11" fmla="*/ 7271 w 10000"/>
                  <a:gd name="connsiteY11" fmla="*/ 3066 h 10000"/>
                  <a:gd name="connsiteX12" fmla="*/ 7395 w 10000"/>
                  <a:gd name="connsiteY12" fmla="*/ 2956 h 10000"/>
                  <a:gd name="connsiteX13" fmla="*/ 7520 w 10000"/>
                  <a:gd name="connsiteY13" fmla="*/ 2810 h 10000"/>
                  <a:gd name="connsiteX14" fmla="*/ 7668 w 10000"/>
                  <a:gd name="connsiteY14" fmla="*/ 2774 h 10000"/>
                  <a:gd name="connsiteX15" fmla="*/ 7842 w 10000"/>
                  <a:gd name="connsiteY15" fmla="*/ 2774 h 10000"/>
                  <a:gd name="connsiteX16" fmla="*/ 8214 w 10000"/>
                  <a:gd name="connsiteY16" fmla="*/ 2810 h 10000"/>
                  <a:gd name="connsiteX17" fmla="*/ 8585 w 10000"/>
                  <a:gd name="connsiteY17" fmla="*/ 3066 h 10000"/>
                  <a:gd name="connsiteX18" fmla="*/ 8909 w 10000"/>
                  <a:gd name="connsiteY18" fmla="*/ 3431 h 10000"/>
                  <a:gd name="connsiteX19" fmla="*/ 9106 w 10000"/>
                  <a:gd name="connsiteY19" fmla="*/ 3905 h 10000"/>
                  <a:gd name="connsiteX20" fmla="*/ 9230 w 10000"/>
                  <a:gd name="connsiteY20" fmla="*/ 4453 h 10000"/>
                  <a:gd name="connsiteX21" fmla="*/ 9106 w 10000"/>
                  <a:gd name="connsiteY21" fmla="*/ 5109 h 10000"/>
                  <a:gd name="connsiteX22" fmla="*/ 9405 w 10000"/>
                  <a:gd name="connsiteY22" fmla="*/ 5292 h 10000"/>
                  <a:gd name="connsiteX23" fmla="*/ 9652 w 10000"/>
                  <a:gd name="connsiteY23" fmla="*/ 5657 h 10000"/>
                  <a:gd name="connsiteX24" fmla="*/ 9851 w 10000"/>
                  <a:gd name="connsiteY24" fmla="*/ 6058 h 10000"/>
                  <a:gd name="connsiteX25" fmla="*/ 9925 w 10000"/>
                  <a:gd name="connsiteY25" fmla="*/ 6569 h 10000"/>
                  <a:gd name="connsiteX26" fmla="*/ 10000 w 10000"/>
                  <a:gd name="connsiteY26" fmla="*/ 7117 h 10000"/>
                  <a:gd name="connsiteX27" fmla="*/ 9975 w 10000"/>
                  <a:gd name="connsiteY27" fmla="*/ 7701 h 10000"/>
                  <a:gd name="connsiteX28" fmla="*/ 9802 w 10000"/>
                  <a:gd name="connsiteY28" fmla="*/ 8321 h 10000"/>
                  <a:gd name="connsiteX29" fmla="*/ 9604 w 10000"/>
                  <a:gd name="connsiteY29" fmla="*/ 8832 h 10000"/>
                  <a:gd name="connsiteX30" fmla="*/ 9230 w 10000"/>
                  <a:gd name="connsiteY30" fmla="*/ 9270 h 10000"/>
                  <a:gd name="connsiteX31" fmla="*/ 8735 w 10000"/>
                  <a:gd name="connsiteY31" fmla="*/ 9708 h 10000"/>
                  <a:gd name="connsiteX32" fmla="*/ 8113 w 10000"/>
                  <a:gd name="connsiteY32" fmla="*/ 9927 h 10000"/>
                  <a:gd name="connsiteX33" fmla="*/ 7344 w 10000"/>
                  <a:gd name="connsiteY33" fmla="*/ 10000 h 10000"/>
                  <a:gd name="connsiteX34" fmla="*/ 2010 w 10000"/>
                  <a:gd name="connsiteY34" fmla="*/ 10000 h 10000"/>
                  <a:gd name="connsiteX35" fmla="*/ 1241 w 10000"/>
                  <a:gd name="connsiteY35" fmla="*/ 9891 h 10000"/>
                  <a:gd name="connsiteX36" fmla="*/ 50 w 10000"/>
                  <a:gd name="connsiteY36" fmla="*/ 3650 h 10000"/>
                  <a:gd name="connsiteX37" fmla="*/ 0 w 10000"/>
                  <a:gd name="connsiteY37" fmla="*/ 3540 h 10000"/>
                  <a:gd name="connsiteX38" fmla="*/ 0 w 10000"/>
                  <a:gd name="connsiteY38" fmla="*/ 3431 h 10000"/>
                  <a:gd name="connsiteX39" fmla="*/ 124 w 10000"/>
                  <a:gd name="connsiteY39" fmla="*/ 2336 h 10000"/>
                  <a:gd name="connsiteX40" fmla="*/ 497 w 10000"/>
                  <a:gd name="connsiteY40" fmla="*/ 1387 h 10000"/>
                  <a:gd name="connsiteX41" fmla="*/ 1018 w 10000"/>
                  <a:gd name="connsiteY41" fmla="*/ 657 h 10000"/>
                  <a:gd name="connsiteX42" fmla="*/ 1688 w 10000"/>
                  <a:gd name="connsiteY42" fmla="*/ 182 h 10000"/>
                  <a:gd name="connsiteX43" fmla="*/ 2457 w 10000"/>
                  <a:gd name="connsiteY43" fmla="*/ 0 h 10000"/>
                  <a:gd name="connsiteX0" fmla="*/ 2457 w 10000"/>
                  <a:gd name="connsiteY0" fmla="*/ 0 h 10000"/>
                  <a:gd name="connsiteX1" fmla="*/ 3151 w 10000"/>
                  <a:gd name="connsiteY1" fmla="*/ 109 h 10000"/>
                  <a:gd name="connsiteX2" fmla="*/ 3772 w 10000"/>
                  <a:gd name="connsiteY2" fmla="*/ 511 h 10000"/>
                  <a:gd name="connsiteX3" fmla="*/ 4268 w 10000"/>
                  <a:gd name="connsiteY3" fmla="*/ 1131 h 10000"/>
                  <a:gd name="connsiteX4" fmla="*/ 4639 w 10000"/>
                  <a:gd name="connsiteY4" fmla="*/ 1898 h 10000"/>
                  <a:gd name="connsiteX5" fmla="*/ 5260 w 10000"/>
                  <a:gd name="connsiteY5" fmla="*/ 1387 h 10000"/>
                  <a:gd name="connsiteX6" fmla="*/ 5905 w 10000"/>
                  <a:gd name="connsiteY6" fmla="*/ 1204 h 10000"/>
                  <a:gd name="connsiteX7" fmla="*/ 6278 w 10000"/>
                  <a:gd name="connsiteY7" fmla="*/ 1241 h 10000"/>
                  <a:gd name="connsiteX8" fmla="*/ 6576 w 10000"/>
                  <a:gd name="connsiteY8" fmla="*/ 1423 h 10000"/>
                  <a:gd name="connsiteX9" fmla="*/ 6848 w 10000"/>
                  <a:gd name="connsiteY9" fmla="*/ 1788 h 10000"/>
                  <a:gd name="connsiteX10" fmla="*/ 7098 w 10000"/>
                  <a:gd name="connsiteY10" fmla="*/ 2336 h 10000"/>
                  <a:gd name="connsiteX11" fmla="*/ 7271 w 10000"/>
                  <a:gd name="connsiteY11" fmla="*/ 3066 h 10000"/>
                  <a:gd name="connsiteX12" fmla="*/ 7395 w 10000"/>
                  <a:gd name="connsiteY12" fmla="*/ 2956 h 10000"/>
                  <a:gd name="connsiteX13" fmla="*/ 7520 w 10000"/>
                  <a:gd name="connsiteY13" fmla="*/ 2810 h 10000"/>
                  <a:gd name="connsiteX14" fmla="*/ 7668 w 10000"/>
                  <a:gd name="connsiteY14" fmla="*/ 2774 h 10000"/>
                  <a:gd name="connsiteX15" fmla="*/ 7842 w 10000"/>
                  <a:gd name="connsiteY15" fmla="*/ 2774 h 10000"/>
                  <a:gd name="connsiteX16" fmla="*/ 8214 w 10000"/>
                  <a:gd name="connsiteY16" fmla="*/ 2810 h 10000"/>
                  <a:gd name="connsiteX17" fmla="*/ 8585 w 10000"/>
                  <a:gd name="connsiteY17" fmla="*/ 3066 h 10000"/>
                  <a:gd name="connsiteX18" fmla="*/ 8909 w 10000"/>
                  <a:gd name="connsiteY18" fmla="*/ 3431 h 10000"/>
                  <a:gd name="connsiteX19" fmla="*/ 9106 w 10000"/>
                  <a:gd name="connsiteY19" fmla="*/ 3905 h 10000"/>
                  <a:gd name="connsiteX20" fmla="*/ 9230 w 10000"/>
                  <a:gd name="connsiteY20" fmla="*/ 4453 h 10000"/>
                  <a:gd name="connsiteX21" fmla="*/ 9106 w 10000"/>
                  <a:gd name="connsiteY21" fmla="*/ 5109 h 10000"/>
                  <a:gd name="connsiteX22" fmla="*/ 9405 w 10000"/>
                  <a:gd name="connsiteY22" fmla="*/ 5292 h 10000"/>
                  <a:gd name="connsiteX23" fmla="*/ 9652 w 10000"/>
                  <a:gd name="connsiteY23" fmla="*/ 5657 h 10000"/>
                  <a:gd name="connsiteX24" fmla="*/ 9851 w 10000"/>
                  <a:gd name="connsiteY24" fmla="*/ 6058 h 10000"/>
                  <a:gd name="connsiteX25" fmla="*/ 9925 w 10000"/>
                  <a:gd name="connsiteY25" fmla="*/ 6569 h 10000"/>
                  <a:gd name="connsiteX26" fmla="*/ 10000 w 10000"/>
                  <a:gd name="connsiteY26" fmla="*/ 7117 h 10000"/>
                  <a:gd name="connsiteX27" fmla="*/ 9975 w 10000"/>
                  <a:gd name="connsiteY27" fmla="*/ 7701 h 10000"/>
                  <a:gd name="connsiteX28" fmla="*/ 9802 w 10000"/>
                  <a:gd name="connsiteY28" fmla="*/ 8321 h 10000"/>
                  <a:gd name="connsiteX29" fmla="*/ 9604 w 10000"/>
                  <a:gd name="connsiteY29" fmla="*/ 8832 h 10000"/>
                  <a:gd name="connsiteX30" fmla="*/ 9230 w 10000"/>
                  <a:gd name="connsiteY30" fmla="*/ 9270 h 10000"/>
                  <a:gd name="connsiteX31" fmla="*/ 8735 w 10000"/>
                  <a:gd name="connsiteY31" fmla="*/ 9708 h 10000"/>
                  <a:gd name="connsiteX32" fmla="*/ 8113 w 10000"/>
                  <a:gd name="connsiteY32" fmla="*/ 9927 h 10000"/>
                  <a:gd name="connsiteX33" fmla="*/ 7344 w 10000"/>
                  <a:gd name="connsiteY33" fmla="*/ 10000 h 10000"/>
                  <a:gd name="connsiteX34" fmla="*/ 2010 w 10000"/>
                  <a:gd name="connsiteY34" fmla="*/ 10000 h 10000"/>
                  <a:gd name="connsiteX35" fmla="*/ 1241 w 10000"/>
                  <a:gd name="connsiteY35" fmla="*/ 9891 h 10000"/>
                  <a:gd name="connsiteX36" fmla="*/ 50 w 10000"/>
                  <a:gd name="connsiteY36" fmla="*/ 3650 h 10000"/>
                  <a:gd name="connsiteX37" fmla="*/ 0 w 10000"/>
                  <a:gd name="connsiteY37" fmla="*/ 3540 h 10000"/>
                  <a:gd name="connsiteX38" fmla="*/ 0 w 10000"/>
                  <a:gd name="connsiteY38" fmla="*/ 3431 h 10000"/>
                  <a:gd name="connsiteX39" fmla="*/ 124 w 10000"/>
                  <a:gd name="connsiteY39" fmla="*/ 2336 h 10000"/>
                  <a:gd name="connsiteX40" fmla="*/ 497 w 10000"/>
                  <a:gd name="connsiteY40" fmla="*/ 1387 h 10000"/>
                  <a:gd name="connsiteX41" fmla="*/ 1018 w 10000"/>
                  <a:gd name="connsiteY41" fmla="*/ 657 h 10000"/>
                  <a:gd name="connsiteX42" fmla="*/ 1688 w 10000"/>
                  <a:gd name="connsiteY42" fmla="*/ 182 h 10000"/>
                  <a:gd name="connsiteX43" fmla="*/ 2457 w 10000"/>
                  <a:gd name="connsiteY43" fmla="*/ 0 h 10000"/>
                  <a:gd name="connsiteX0" fmla="*/ 2517 w 10060"/>
                  <a:gd name="connsiteY0" fmla="*/ 0 h 10000"/>
                  <a:gd name="connsiteX1" fmla="*/ 3211 w 10060"/>
                  <a:gd name="connsiteY1" fmla="*/ 109 h 10000"/>
                  <a:gd name="connsiteX2" fmla="*/ 3832 w 10060"/>
                  <a:gd name="connsiteY2" fmla="*/ 511 h 10000"/>
                  <a:gd name="connsiteX3" fmla="*/ 4328 w 10060"/>
                  <a:gd name="connsiteY3" fmla="*/ 1131 h 10000"/>
                  <a:gd name="connsiteX4" fmla="*/ 4699 w 10060"/>
                  <a:gd name="connsiteY4" fmla="*/ 1898 h 10000"/>
                  <a:gd name="connsiteX5" fmla="*/ 5320 w 10060"/>
                  <a:gd name="connsiteY5" fmla="*/ 1387 h 10000"/>
                  <a:gd name="connsiteX6" fmla="*/ 5965 w 10060"/>
                  <a:gd name="connsiteY6" fmla="*/ 1204 h 10000"/>
                  <a:gd name="connsiteX7" fmla="*/ 6338 w 10060"/>
                  <a:gd name="connsiteY7" fmla="*/ 1241 h 10000"/>
                  <a:gd name="connsiteX8" fmla="*/ 6636 w 10060"/>
                  <a:gd name="connsiteY8" fmla="*/ 1423 h 10000"/>
                  <a:gd name="connsiteX9" fmla="*/ 6908 w 10060"/>
                  <a:gd name="connsiteY9" fmla="*/ 1788 h 10000"/>
                  <a:gd name="connsiteX10" fmla="*/ 7158 w 10060"/>
                  <a:gd name="connsiteY10" fmla="*/ 2336 h 10000"/>
                  <a:gd name="connsiteX11" fmla="*/ 7331 w 10060"/>
                  <a:gd name="connsiteY11" fmla="*/ 3066 h 10000"/>
                  <a:gd name="connsiteX12" fmla="*/ 7455 w 10060"/>
                  <a:gd name="connsiteY12" fmla="*/ 2956 h 10000"/>
                  <a:gd name="connsiteX13" fmla="*/ 7580 w 10060"/>
                  <a:gd name="connsiteY13" fmla="*/ 2810 h 10000"/>
                  <a:gd name="connsiteX14" fmla="*/ 7728 w 10060"/>
                  <a:gd name="connsiteY14" fmla="*/ 2774 h 10000"/>
                  <a:gd name="connsiteX15" fmla="*/ 7902 w 10060"/>
                  <a:gd name="connsiteY15" fmla="*/ 2774 h 10000"/>
                  <a:gd name="connsiteX16" fmla="*/ 8274 w 10060"/>
                  <a:gd name="connsiteY16" fmla="*/ 2810 h 10000"/>
                  <a:gd name="connsiteX17" fmla="*/ 8645 w 10060"/>
                  <a:gd name="connsiteY17" fmla="*/ 3066 h 10000"/>
                  <a:gd name="connsiteX18" fmla="*/ 8969 w 10060"/>
                  <a:gd name="connsiteY18" fmla="*/ 3431 h 10000"/>
                  <a:gd name="connsiteX19" fmla="*/ 9166 w 10060"/>
                  <a:gd name="connsiteY19" fmla="*/ 3905 h 10000"/>
                  <a:gd name="connsiteX20" fmla="*/ 9290 w 10060"/>
                  <a:gd name="connsiteY20" fmla="*/ 4453 h 10000"/>
                  <a:gd name="connsiteX21" fmla="*/ 9166 w 10060"/>
                  <a:gd name="connsiteY21" fmla="*/ 5109 h 10000"/>
                  <a:gd name="connsiteX22" fmla="*/ 9465 w 10060"/>
                  <a:gd name="connsiteY22" fmla="*/ 5292 h 10000"/>
                  <a:gd name="connsiteX23" fmla="*/ 9712 w 10060"/>
                  <a:gd name="connsiteY23" fmla="*/ 5657 h 10000"/>
                  <a:gd name="connsiteX24" fmla="*/ 9911 w 10060"/>
                  <a:gd name="connsiteY24" fmla="*/ 6058 h 10000"/>
                  <a:gd name="connsiteX25" fmla="*/ 9985 w 10060"/>
                  <a:gd name="connsiteY25" fmla="*/ 6569 h 10000"/>
                  <a:gd name="connsiteX26" fmla="*/ 10060 w 10060"/>
                  <a:gd name="connsiteY26" fmla="*/ 7117 h 10000"/>
                  <a:gd name="connsiteX27" fmla="*/ 10035 w 10060"/>
                  <a:gd name="connsiteY27" fmla="*/ 7701 h 10000"/>
                  <a:gd name="connsiteX28" fmla="*/ 9862 w 10060"/>
                  <a:gd name="connsiteY28" fmla="*/ 8321 h 10000"/>
                  <a:gd name="connsiteX29" fmla="*/ 9664 w 10060"/>
                  <a:gd name="connsiteY29" fmla="*/ 8832 h 10000"/>
                  <a:gd name="connsiteX30" fmla="*/ 9290 w 10060"/>
                  <a:gd name="connsiteY30" fmla="*/ 9270 h 10000"/>
                  <a:gd name="connsiteX31" fmla="*/ 8795 w 10060"/>
                  <a:gd name="connsiteY31" fmla="*/ 9708 h 10000"/>
                  <a:gd name="connsiteX32" fmla="*/ 8173 w 10060"/>
                  <a:gd name="connsiteY32" fmla="*/ 9927 h 10000"/>
                  <a:gd name="connsiteX33" fmla="*/ 7404 w 10060"/>
                  <a:gd name="connsiteY33" fmla="*/ 10000 h 10000"/>
                  <a:gd name="connsiteX34" fmla="*/ 2070 w 10060"/>
                  <a:gd name="connsiteY34" fmla="*/ 10000 h 10000"/>
                  <a:gd name="connsiteX35" fmla="*/ 1301 w 10060"/>
                  <a:gd name="connsiteY35" fmla="*/ 9891 h 10000"/>
                  <a:gd name="connsiteX36" fmla="*/ 110 w 10060"/>
                  <a:gd name="connsiteY36" fmla="*/ 3650 h 10000"/>
                  <a:gd name="connsiteX37" fmla="*/ 60 w 10060"/>
                  <a:gd name="connsiteY37" fmla="*/ 3431 h 10000"/>
                  <a:gd name="connsiteX38" fmla="*/ 184 w 10060"/>
                  <a:gd name="connsiteY38" fmla="*/ 2336 h 10000"/>
                  <a:gd name="connsiteX39" fmla="*/ 557 w 10060"/>
                  <a:gd name="connsiteY39" fmla="*/ 1387 h 10000"/>
                  <a:gd name="connsiteX40" fmla="*/ 1078 w 10060"/>
                  <a:gd name="connsiteY40" fmla="*/ 657 h 10000"/>
                  <a:gd name="connsiteX41" fmla="*/ 1748 w 10060"/>
                  <a:gd name="connsiteY41" fmla="*/ 182 h 10000"/>
                  <a:gd name="connsiteX42" fmla="*/ 2517 w 10060"/>
                  <a:gd name="connsiteY42" fmla="*/ 0 h 10000"/>
                  <a:gd name="connsiteX0" fmla="*/ 2457 w 10000"/>
                  <a:gd name="connsiteY0" fmla="*/ 0 h 10000"/>
                  <a:gd name="connsiteX1" fmla="*/ 3151 w 10000"/>
                  <a:gd name="connsiteY1" fmla="*/ 109 h 10000"/>
                  <a:gd name="connsiteX2" fmla="*/ 3772 w 10000"/>
                  <a:gd name="connsiteY2" fmla="*/ 511 h 10000"/>
                  <a:gd name="connsiteX3" fmla="*/ 4268 w 10000"/>
                  <a:gd name="connsiteY3" fmla="*/ 1131 h 10000"/>
                  <a:gd name="connsiteX4" fmla="*/ 4639 w 10000"/>
                  <a:gd name="connsiteY4" fmla="*/ 1898 h 10000"/>
                  <a:gd name="connsiteX5" fmla="*/ 5260 w 10000"/>
                  <a:gd name="connsiteY5" fmla="*/ 1387 h 10000"/>
                  <a:gd name="connsiteX6" fmla="*/ 5905 w 10000"/>
                  <a:gd name="connsiteY6" fmla="*/ 1204 h 10000"/>
                  <a:gd name="connsiteX7" fmla="*/ 6278 w 10000"/>
                  <a:gd name="connsiteY7" fmla="*/ 1241 h 10000"/>
                  <a:gd name="connsiteX8" fmla="*/ 6576 w 10000"/>
                  <a:gd name="connsiteY8" fmla="*/ 1423 h 10000"/>
                  <a:gd name="connsiteX9" fmla="*/ 6848 w 10000"/>
                  <a:gd name="connsiteY9" fmla="*/ 1788 h 10000"/>
                  <a:gd name="connsiteX10" fmla="*/ 7098 w 10000"/>
                  <a:gd name="connsiteY10" fmla="*/ 2336 h 10000"/>
                  <a:gd name="connsiteX11" fmla="*/ 7271 w 10000"/>
                  <a:gd name="connsiteY11" fmla="*/ 3066 h 10000"/>
                  <a:gd name="connsiteX12" fmla="*/ 7395 w 10000"/>
                  <a:gd name="connsiteY12" fmla="*/ 2956 h 10000"/>
                  <a:gd name="connsiteX13" fmla="*/ 7520 w 10000"/>
                  <a:gd name="connsiteY13" fmla="*/ 2810 h 10000"/>
                  <a:gd name="connsiteX14" fmla="*/ 7668 w 10000"/>
                  <a:gd name="connsiteY14" fmla="*/ 2774 h 10000"/>
                  <a:gd name="connsiteX15" fmla="*/ 7842 w 10000"/>
                  <a:gd name="connsiteY15" fmla="*/ 2774 h 10000"/>
                  <a:gd name="connsiteX16" fmla="*/ 8214 w 10000"/>
                  <a:gd name="connsiteY16" fmla="*/ 2810 h 10000"/>
                  <a:gd name="connsiteX17" fmla="*/ 8585 w 10000"/>
                  <a:gd name="connsiteY17" fmla="*/ 3066 h 10000"/>
                  <a:gd name="connsiteX18" fmla="*/ 8909 w 10000"/>
                  <a:gd name="connsiteY18" fmla="*/ 3431 h 10000"/>
                  <a:gd name="connsiteX19" fmla="*/ 9106 w 10000"/>
                  <a:gd name="connsiteY19" fmla="*/ 3905 h 10000"/>
                  <a:gd name="connsiteX20" fmla="*/ 9230 w 10000"/>
                  <a:gd name="connsiteY20" fmla="*/ 4453 h 10000"/>
                  <a:gd name="connsiteX21" fmla="*/ 9106 w 10000"/>
                  <a:gd name="connsiteY21" fmla="*/ 5109 h 10000"/>
                  <a:gd name="connsiteX22" fmla="*/ 9405 w 10000"/>
                  <a:gd name="connsiteY22" fmla="*/ 5292 h 10000"/>
                  <a:gd name="connsiteX23" fmla="*/ 9652 w 10000"/>
                  <a:gd name="connsiteY23" fmla="*/ 5657 h 10000"/>
                  <a:gd name="connsiteX24" fmla="*/ 9851 w 10000"/>
                  <a:gd name="connsiteY24" fmla="*/ 6058 h 10000"/>
                  <a:gd name="connsiteX25" fmla="*/ 9925 w 10000"/>
                  <a:gd name="connsiteY25" fmla="*/ 6569 h 10000"/>
                  <a:gd name="connsiteX26" fmla="*/ 10000 w 10000"/>
                  <a:gd name="connsiteY26" fmla="*/ 7117 h 10000"/>
                  <a:gd name="connsiteX27" fmla="*/ 9975 w 10000"/>
                  <a:gd name="connsiteY27" fmla="*/ 7701 h 10000"/>
                  <a:gd name="connsiteX28" fmla="*/ 9802 w 10000"/>
                  <a:gd name="connsiteY28" fmla="*/ 8321 h 10000"/>
                  <a:gd name="connsiteX29" fmla="*/ 9604 w 10000"/>
                  <a:gd name="connsiteY29" fmla="*/ 8832 h 10000"/>
                  <a:gd name="connsiteX30" fmla="*/ 9230 w 10000"/>
                  <a:gd name="connsiteY30" fmla="*/ 9270 h 10000"/>
                  <a:gd name="connsiteX31" fmla="*/ 8735 w 10000"/>
                  <a:gd name="connsiteY31" fmla="*/ 9708 h 10000"/>
                  <a:gd name="connsiteX32" fmla="*/ 8113 w 10000"/>
                  <a:gd name="connsiteY32" fmla="*/ 9927 h 10000"/>
                  <a:gd name="connsiteX33" fmla="*/ 7344 w 10000"/>
                  <a:gd name="connsiteY33" fmla="*/ 10000 h 10000"/>
                  <a:gd name="connsiteX34" fmla="*/ 2010 w 10000"/>
                  <a:gd name="connsiteY34" fmla="*/ 10000 h 10000"/>
                  <a:gd name="connsiteX35" fmla="*/ 1241 w 10000"/>
                  <a:gd name="connsiteY35" fmla="*/ 9891 h 10000"/>
                  <a:gd name="connsiteX36" fmla="*/ 0 w 10000"/>
                  <a:gd name="connsiteY36" fmla="*/ 3431 h 10000"/>
                  <a:gd name="connsiteX37" fmla="*/ 124 w 10000"/>
                  <a:gd name="connsiteY37" fmla="*/ 2336 h 10000"/>
                  <a:gd name="connsiteX38" fmla="*/ 497 w 10000"/>
                  <a:gd name="connsiteY38" fmla="*/ 1387 h 10000"/>
                  <a:gd name="connsiteX39" fmla="*/ 1018 w 10000"/>
                  <a:gd name="connsiteY39" fmla="*/ 657 h 10000"/>
                  <a:gd name="connsiteX40" fmla="*/ 1688 w 10000"/>
                  <a:gd name="connsiteY40" fmla="*/ 182 h 10000"/>
                  <a:gd name="connsiteX41" fmla="*/ 2457 w 10000"/>
                  <a:gd name="connsiteY41" fmla="*/ 0 h 10000"/>
                  <a:gd name="connsiteX0" fmla="*/ 2838 w 10381"/>
                  <a:gd name="connsiteY0" fmla="*/ 0 h 10000"/>
                  <a:gd name="connsiteX1" fmla="*/ 3532 w 10381"/>
                  <a:gd name="connsiteY1" fmla="*/ 109 h 10000"/>
                  <a:gd name="connsiteX2" fmla="*/ 4153 w 10381"/>
                  <a:gd name="connsiteY2" fmla="*/ 511 h 10000"/>
                  <a:gd name="connsiteX3" fmla="*/ 4649 w 10381"/>
                  <a:gd name="connsiteY3" fmla="*/ 1131 h 10000"/>
                  <a:gd name="connsiteX4" fmla="*/ 5020 w 10381"/>
                  <a:gd name="connsiteY4" fmla="*/ 1898 h 10000"/>
                  <a:gd name="connsiteX5" fmla="*/ 5641 w 10381"/>
                  <a:gd name="connsiteY5" fmla="*/ 1387 h 10000"/>
                  <a:gd name="connsiteX6" fmla="*/ 6286 w 10381"/>
                  <a:gd name="connsiteY6" fmla="*/ 1204 h 10000"/>
                  <a:gd name="connsiteX7" fmla="*/ 6659 w 10381"/>
                  <a:gd name="connsiteY7" fmla="*/ 1241 h 10000"/>
                  <a:gd name="connsiteX8" fmla="*/ 6957 w 10381"/>
                  <a:gd name="connsiteY8" fmla="*/ 1423 h 10000"/>
                  <a:gd name="connsiteX9" fmla="*/ 7229 w 10381"/>
                  <a:gd name="connsiteY9" fmla="*/ 1788 h 10000"/>
                  <a:gd name="connsiteX10" fmla="*/ 7479 w 10381"/>
                  <a:gd name="connsiteY10" fmla="*/ 2336 h 10000"/>
                  <a:gd name="connsiteX11" fmla="*/ 7652 w 10381"/>
                  <a:gd name="connsiteY11" fmla="*/ 3066 h 10000"/>
                  <a:gd name="connsiteX12" fmla="*/ 7776 w 10381"/>
                  <a:gd name="connsiteY12" fmla="*/ 2956 h 10000"/>
                  <a:gd name="connsiteX13" fmla="*/ 7901 w 10381"/>
                  <a:gd name="connsiteY13" fmla="*/ 2810 h 10000"/>
                  <a:gd name="connsiteX14" fmla="*/ 8049 w 10381"/>
                  <a:gd name="connsiteY14" fmla="*/ 2774 h 10000"/>
                  <a:gd name="connsiteX15" fmla="*/ 8223 w 10381"/>
                  <a:gd name="connsiteY15" fmla="*/ 2774 h 10000"/>
                  <a:gd name="connsiteX16" fmla="*/ 8595 w 10381"/>
                  <a:gd name="connsiteY16" fmla="*/ 2810 h 10000"/>
                  <a:gd name="connsiteX17" fmla="*/ 8966 w 10381"/>
                  <a:gd name="connsiteY17" fmla="*/ 3066 h 10000"/>
                  <a:gd name="connsiteX18" fmla="*/ 9290 w 10381"/>
                  <a:gd name="connsiteY18" fmla="*/ 3431 h 10000"/>
                  <a:gd name="connsiteX19" fmla="*/ 9487 w 10381"/>
                  <a:gd name="connsiteY19" fmla="*/ 3905 h 10000"/>
                  <a:gd name="connsiteX20" fmla="*/ 9611 w 10381"/>
                  <a:gd name="connsiteY20" fmla="*/ 4453 h 10000"/>
                  <a:gd name="connsiteX21" fmla="*/ 9487 w 10381"/>
                  <a:gd name="connsiteY21" fmla="*/ 5109 h 10000"/>
                  <a:gd name="connsiteX22" fmla="*/ 9786 w 10381"/>
                  <a:gd name="connsiteY22" fmla="*/ 5292 h 10000"/>
                  <a:gd name="connsiteX23" fmla="*/ 10033 w 10381"/>
                  <a:gd name="connsiteY23" fmla="*/ 5657 h 10000"/>
                  <a:gd name="connsiteX24" fmla="*/ 10232 w 10381"/>
                  <a:gd name="connsiteY24" fmla="*/ 6058 h 10000"/>
                  <a:gd name="connsiteX25" fmla="*/ 10306 w 10381"/>
                  <a:gd name="connsiteY25" fmla="*/ 6569 h 10000"/>
                  <a:gd name="connsiteX26" fmla="*/ 10381 w 10381"/>
                  <a:gd name="connsiteY26" fmla="*/ 7117 h 10000"/>
                  <a:gd name="connsiteX27" fmla="*/ 10356 w 10381"/>
                  <a:gd name="connsiteY27" fmla="*/ 7701 h 10000"/>
                  <a:gd name="connsiteX28" fmla="*/ 10183 w 10381"/>
                  <a:gd name="connsiteY28" fmla="*/ 8321 h 10000"/>
                  <a:gd name="connsiteX29" fmla="*/ 9985 w 10381"/>
                  <a:gd name="connsiteY29" fmla="*/ 8832 h 10000"/>
                  <a:gd name="connsiteX30" fmla="*/ 9611 w 10381"/>
                  <a:gd name="connsiteY30" fmla="*/ 9270 h 10000"/>
                  <a:gd name="connsiteX31" fmla="*/ 9116 w 10381"/>
                  <a:gd name="connsiteY31" fmla="*/ 9708 h 10000"/>
                  <a:gd name="connsiteX32" fmla="*/ 8494 w 10381"/>
                  <a:gd name="connsiteY32" fmla="*/ 9927 h 10000"/>
                  <a:gd name="connsiteX33" fmla="*/ 7725 w 10381"/>
                  <a:gd name="connsiteY33" fmla="*/ 10000 h 10000"/>
                  <a:gd name="connsiteX34" fmla="*/ 2391 w 10381"/>
                  <a:gd name="connsiteY34" fmla="*/ 10000 h 10000"/>
                  <a:gd name="connsiteX35" fmla="*/ 1622 w 10381"/>
                  <a:gd name="connsiteY35" fmla="*/ 9891 h 10000"/>
                  <a:gd name="connsiteX36" fmla="*/ 381 w 10381"/>
                  <a:gd name="connsiteY36" fmla="*/ 3431 h 10000"/>
                  <a:gd name="connsiteX37" fmla="*/ 505 w 10381"/>
                  <a:gd name="connsiteY37" fmla="*/ 2336 h 10000"/>
                  <a:gd name="connsiteX38" fmla="*/ 878 w 10381"/>
                  <a:gd name="connsiteY38" fmla="*/ 1387 h 10000"/>
                  <a:gd name="connsiteX39" fmla="*/ 1399 w 10381"/>
                  <a:gd name="connsiteY39" fmla="*/ 657 h 10000"/>
                  <a:gd name="connsiteX40" fmla="*/ 2069 w 10381"/>
                  <a:gd name="connsiteY40" fmla="*/ 182 h 10000"/>
                  <a:gd name="connsiteX41" fmla="*/ 2838 w 10381"/>
                  <a:gd name="connsiteY41" fmla="*/ 0 h 10000"/>
                  <a:gd name="connsiteX0" fmla="*/ 3140 w 10683"/>
                  <a:gd name="connsiteY0" fmla="*/ 0 h 10000"/>
                  <a:gd name="connsiteX1" fmla="*/ 3834 w 10683"/>
                  <a:gd name="connsiteY1" fmla="*/ 109 h 10000"/>
                  <a:gd name="connsiteX2" fmla="*/ 4455 w 10683"/>
                  <a:gd name="connsiteY2" fmla="*/ 511 h 10000"/>
                  <a:gd name="connsiteX3" fmla="*/ 4951 w 10683"/>
                  <a:gd name="connsiteY3" fmla="*/ 1131 h 10000"/>
                  <a:gd name="connsiteX4" fmla="*/ 5322 w 10683"/>
                  <a:gd name="connsiteY4" fmla="*/ 1898 h 10000"/>
                  <a:gd name="connsiteX5" fmla="*/ 5943 w 10683"/>
                  <a:gd name="connsiteY5" fmla="*/ 1387 h 10000"/>
                  <a:gd name="connsiteX6" fmla="*/ 6588 w 10683"/>
                  <a:gd name="connsiteY6" fmla="*/ 1204 h 10000"/>
                  <a:gd name="connsiteX7" fmla="*/ 6961 w 10683"/>
                  <a:gd name="connsiteY7" fmla="*/ 1241 h 10000"/>
                  <a:gd name="connsiteX8" fmla="*/ 7259 w 10683"/>
                  <a:gd name="connsiteY8" fmla="*/ 1423 h 10000"/>
                  <a:gd name="connsiteX9" fmla="*/ 7531 w 10683"/>
                  <a:gd name="connsiteY9" fmla="*/ 1788 h 10000"/>
                  <a:gd name="connsiteX10" fmla="*/ 7781 w 10683"/>
                  <a:gd name="connsiteY10" fmla="*/ 2336 h 10000"/>
                  <a:gd name="connsiteX11" fmla="*/ 7954 w 10683"/>
                  <a:gd name="connsiteY11" fmla="*/ 3066 h 10000"/>
                  <a:gd name="connsiteX12" fmla="*/ 8078 w 10683"/>
                  <a:gd name="connsiteY12" fmla="*/ 2956 h 10000"/>
                  <a:gd name="connsiteX13" fmla="*/ 8203 w 10683"/>
                  <a:gd name="connsiteY13" fmla="*/ 2810 h 10000"/>
                  <a:gd name="connsiteX14" fmla="*/ 8351 w 10683"/>
                  <a:gd name="connsiteY14" fmla="*/ 2774 h 10000"/>
                  <a:gd name="connsiteX15" fmla="*/ 8525 w 10683"/>
                  <a:gd name="connsiteY15" fmla="*/ 2774 h 10000"/>
                  <a:gd name="connsiteX16" fmla="*/ 8897 w 10683"/>
                  <a:gd name="connsiteY16" fmla="*/ 2810 h 10000"/>
                  <a:gd name="connsiteX17" fmla="*/ 9268 w 10683"/>
                  <a:gd name="connsiteY17" fmla="*/ 3066 h 10000"/>
                  <a:gd name="connsiteX18" fmla="*/ 9592 w 10683"/>
                  <a:gd name="connsiteY18" fmla="*/ 3431 h 10000"/>
                  <a:gd name="connsiteX19" fmla="*/ 9789 w 10683"/>
                  <a:gd name="connsiteY19" fmla="*/ 3905 h 10000"/>
                  <a:gd name="connsiteX20" fmla="*/ 9913 w 10683"/>
                  <a:gd name="connsiteY20" fmla="*/ 4453 h 10000"/>
                  <a:gd name="connsiteX21" fmla="*/ 9789 w 10683"/>
                  <a:gd name="connsiteY21" fmla="*/ 5109 h 10000"/>
                  <a:gd name="connsiteX22" fmla="*/ 10088 w 10683"/>
                  <a:gd name="connsiteY22" fmla="*/ 5292 h 10000"/>
                  <a:gd name="connsiteX23" fmla="*/ 10335 w 10683"/>
                  <a:gd name="connsiteY23" fmla="*/ 5657 h 10000"/>
                  <a:gd name="connsiteX24" fmla="*/ 10534 w 10683"/>
                  <a:gd name="connsiteY24" fmla="*/ 6058 h 10000"/>
                  <a:gd name="connsiteX25" fmla="*/ 10608 w 10683"/>
                  <a:gd name="connsiteY25" fmla="*/ 6569 h 10000"/>
                  <a:gd name="connsiteX26" fmla="*/ 10683 w 10683"/>
                  <a:gd name="connsiteY26" fmla="*/ 7117 h 10000"/>
                  <a:gd name="connsiteX27" fmla="*/ 10658 w 10683"/>
                  <a:gd name="connsiteY27" fmla="*/ 7701 h 10000"/>
                  <a:gd name="connsiteX28" fmla="*/ 10485 w 10683"/>
                  <a:gd name="connsiteY28" fmla="*/ 8321 h 10000"/>
                  <a:gd name="connsiteX29" fmla="*/ 10287 w 10683"/>
                  <a:gd name="connsiteY29" fmla="*/ 8832 h 10000"/>
                  <a:gd name="connsiteX30" fmla="*/ 9913 w 10683"/>
                  <a:gd name="connsiteY30" fmla="*/ 9270 h 10000"/>
                  <a:gd name="connsiteX31" fmla="*/ 9418 w 10683"/>
                  <a:gd name="connsiteY31" fmla="*/ 9708 h 10000"/>
                  <a:gd name="connsiteX32" fmla="*/ 8796 w 10683"/>
                  <a:gd name="connsiteY32" fmla="*/ 9927 h 10000"/>
                  <a:gd name="connsiteX33" fmla="*/ 8027 w 10683"/>
                  <a:gd name="connsiteY33" fmla="*/ 10000 h 10000"/>
                  <a:gd name="connsiteX34" fmla="*/ 2693 w 10683"/>
                  <a:gd name="connsiteY34" fmla="*/ 10000 h 10000"/>
                  <a:gd name="connsiteX35" fmla="*/ 1924 w 10683"/>
                  <a:gd name="connsiteY35" fmla="*/ 9891 h 10000"/>
                  <a:gd name="connsiteX36" fmla="*/ 683 w 10683"/>
                  <a:gd name="connsiteY36" fmla="*/ 3431 h 10000"/>
                  <a:gd name="connsiteX37" fmla="*/ 807 w 10683"/>
                  <a:gd name="connsiteY37" fmla="*/ 2336 h 10000"/>
                  <a:gd name="connsiteX38" fmla="*/ 1180 w 10683"/>
                  <a:gd name="connsiteY38" fmla="*/ 1387 h 10000"/>
                  <a:gd name="connsiteX39" fmla="*/ 1701 w 10683"/>
                  <a:gd name="connsiteY39" fmla="*/ 657 h 10000"/>
                  <a:gd name="connsiteX40" fmla="*/ 2371 w 10683"/>
                  <a:gd name="connsiteY40" fmla="*/ 182 h 10000"/>
                  <a:gd name="connsiteX41" fmla="*/ 3140 w 10683"/>
                  <a:gd name="connsiteY41" fmla="*/ 0 h 10000"/>
                  <a:gd name="connsiteX0" fmla="*/ 3174 w 10717"/>
                  <a:gd name="connsiteY0" fmla="*/ 0 h 10000"/>
                  <a:gd name="connsiteX1" fmla="*/ 3868 w 10717"/>
                  <a:gd name="connsiteY1" fmla="*/ 109 h 10000"/>
                  <a:gd name="connsiteX2" fmla="*/ 4489 w 10717"/>
                  <a:gd name="connsiteY2" fmla="*/ 511 h 10000"/>
                  <a:gd name="connsiteX3" fmla="*/ 4985 w 10717"/>
                  <a:gd name="connsiteY3" fmla="*/ 1131 h 10000"/>
                  <a:gd name="connsiteX4" fmla="*/ 5356 w 10717"/>
                  <a:gd name="connsiteY4" fmla="*/ 1898 h 10000"/>
                  <a:gd name="connsiteX5" fmla="*/ 5977 w 10717"/>
                  <a:gd name="connsiteY5" fmla="*/ 1387 h 10000"/>
                  <a:gd name="connsiteX6" fmla="*/ 6622 w 10717"/>
                  <a:gd name="connsiteY6" fmla="*/ 1204 h 10000"/>
                  <a:gd name="connsiteX7" fmla="*/ 6995 w 10717"/>
                  <a:gd name="connsiteY7" fmla="*/ 1241 h 10000"/>
                  <a:gd name="connsiteX8" fmla="*/ 7293 w 10717"/>
                  <a:gd name="connsiteY8" fmla="*/ 1423 h 10000"/>
                  <a:gd name="connsiteX9" fmla="*/ 7565 w 10717"/>
                  <a:gd name="connsiteY9" fmla="*/ 1788 h 10000"/>
                  <a:gd name="connsiteX10" fmla="*/ 7815 w 10717"/>
                  <a:gd name="connsiteY10" fmla="*/ 2336 h 10000"/>
                  <a:gd name="connsiteX11" fmla="*/ 7988 w 10717"/>
                  <a:gd name="connsiteY11" fmla="*/ 3066 h 10000"/>
                  <a:gd name="connsiteX12" fmla="*/ 8112 w 10717"/>
                  <a:gd name="connsiteY12" fmla="*/ 2956 h 10000"/>
                  <a:gd name="connsiteX13" fmla="*/ 8237 w 10717"/>
                  <a:gd name="connsiteY13" fmla="*/ 2810 h 10000"/>
                  <a:gd name="connsiteX14" fmla="*/ 8385 w 10717"/>
                  <a:gd name="connsiteY14" fmla="*/ 2774 h 10000"/>
                  <a:gd name="connsiteX15" fmla="*/ 8559 w 10717"/>
                  <a:gd name="connsiteY15" fmla="*/ 2774 h 10000"/>
                  <a:gd name="connsiteX16" fmla="*/ 8931 w 10717"/>
                  <a:gd name="connsiteY16" fmla="*/ 2810 h 10000"/>
                  <a:gd name="connsiteX17" fmla="*/ 9302 w 10717"/>
                  <a:gd name="connsiteY17" fmla="*/ 3066 h 10000"/>
                  <a:gd name="connsiteX18" fmla="*/ 9626 w 10717"/>
                  <a:gd name="connsiteY18" fmla="*/ 3431 h 10000"/>
                  <a:gd name="connsiteX19" fmla="*/ 9823 w 10717"/>
                  <a:gd name="connsiteY19" fmla="*/ 3905 h 10000"/>
                  <a:gd name="connsiteX20" fmla="*/ 9947 w 10717"/>
                  <a:gd name="connsiteY20" fmla="*/ 4453 h 10000"/>
                  <a:gd name="connsiteX21" fmla="*/ 9823 w 10717"/>
                  <a:gd name="connsiteY21" fmla="*/ 5109 h 10000"/>
                  <a:gd name="connsiteX22" fmla="*/ 10122 w 10717"/>
                  <a:gd name="connsiteY22" fmla="*/ 5292 h 10000"/>
                  <a:gd name="connsiteX23" fmla="*/ 10369 w 10717"/>
                  <a:gd name="connsiteY23" fmla="*/ 5657 h 10000"/>
                  <a:gd name="connsiteX24" fmla="*/ 10568 w 10717"/>
                  <a:gd name="connsiteY24" fmla="*/ 6058 h 10000"/>
                  <a:gd name="connsiteX25" fmla="*/ 10642 w 10717"/>
                  <a:gd name="connsiteY25" fmla="*/ 6569 h 10000"/>
                  <a:gd name="connsiteX26" fmla="*/ 10717 w 10717"/>
                  <a:gd name="connsiteY26" fmla="*/ 7117 h 10000"/>
                  <a:gd name="connsiteX27" fmla="*/ 10692 w 10717"/>
                  <a:gd name="connsiteY27" fmla="*/ 7701 h 10000"/>
                  <a:gd name="connsiteX28" fmla="*/ 10519 w 10717"/>
                  <a:gd name="connsiteY28" fmla="*/ 8321 h 10000"/>
                  <a:gd name="connsiteX29" fmla="*/ 10321 w 10717"/>
                  <a:gd name="connsiteY29" fmla="*/ 8832 h 10000"/>
                  <a:gd name="connsiteX30" fmla="*/ 9947 w 10717"/>
                  <a:gd name="connsiteY30" fmla="*/ 9270 h 10000"/>
                  <a:gd name="connsiteX31" fmla="*/ 9452 w 10717"/>
                  <a:gd name="connsiteY31" fmla="*/ 9708 h 10000"/>
                  <a:gd name="connsiteX32" fmla="*/ 8830 w 10717"/>
                  <a:gd name="connsiteY32" fmla="*/ 9927 h 10000"/>
                  <a:gd name="connsiteX33" fmla="*/ 8061 w 10717"/>
                  <a:gd name="connsiteY33" fmla="*/ 10000 h 10000"/>
                  <a:gd name="connsiteX34" fmla="*/ 2727 w 10717"/>
                  <a:gd name="connsiteY34" fmla="*/ 10000 h 10000"/>
                  <a:gd name="connsiteX35" fmla="*/ 1958 w 10717"/>
                  <a:gd name="connsiteY35" fmla="*/ 9891 h 10000"/>
                  <a:gd name="connsiteX36" fmla="*/ 717 w 10717"/>
                  <a:gd name="connsiteY36" fmla="*/ 3431 h 10000"/>
                  <a:gd name="connsiteX37" fmla="*/ 841 w 10717"/>
                  <a:gd name="connsiteY37" fmla="*/ 2336 h 10000"/>
                  <a:gd name="connsiteX38" fmla="*/ 1214 w 10717"/>
                  <a:gd name="connsiteY38" fmla="*/ 1387 h 10000"/>
                  <a:gd name="connsiteX39" fmla="*/ 1735 w 10717"/>
                  <a:gd name="connsiteY39" fmla="*/ 657 h 10000"/>
                  <a:gd name="connsiteX40" fmla="*/ 2405 w 10717"/>
                  <a:gd name="connsiteY40" fmla="*/ 182 h 10000"/>
                  <a:gd name="connsiteX41" fmla="*/ 3174 w 10717"/>
                  <a:gd name="connsiteY41" fmla="*/ 0 h 10000"/>
                  <a:gd name="connsiteX0" fmla="*/ 3178 w 10721"/>
                  <a:gd name="connsiteY0" fmla="*/ 0 h 10000"/>
                  <a:gd name="connsiteX1" fmla="*/ 3872 w 10721"/>
                  <a:gd name="connsiteY1" fmla="*/ 109 h 10000"/>
                  <a:gd name="connsiteX2" fmla="*/ 4493 w 10721"/>
                  <a:gd name="connsiteY2" fmla="*/ 511 h 10000"/>
                  <a:gd name="connsiteX3" fmla="*/ 4989 w 10721"/>
                  <a:gd name="connsiteY3" fmla="*/ 1131 h 10000"/>
                  <a:gd name="connsiteX4" fmla="*/ 5360 w 10721"/>
                  <a:gd name="connsiteY4" fmla="*/ 1898 h 10000"/>
                  <a:gd name="connsiteX5" fmla="*/ 5981 w 10721"/>
                  <a:gd name="connsiteY5" fmla="*/ 1387 h 10000"/>
                  <a:gd name="connsiteX6" fmla="*/ 6626 w 10721"/>
                  <a:gd name="connsiteY6" fmla="*/ 1204 h 10000"/>
                  <a:gd name="connsiteX7" fmla="*/ 6999 w 10721"/>
                  <a:gd name="connsiteY7" fmla="*/ 1241 h 10000"/>
                  <a:gd name="connsiteX8" fmla="*/ 7297 w 10721"/>
                  <a:gd name="connsiteY8" fmla="*/ 1423 h 10000"/>
                  <a:gd name="connsiteX9" fmla="*/ 7569 w 10721"/>
                  <a:gd name="connsiteY9" fmla="*/ 1788 h 10000"/>
                  <a:gd name="connsiteX10" fmla="*/ 7819 w 10721"/>
                  <a:gd name="connsiteY10" fmla="*/ 2336 h 10000"/>
                  <a:gd name="connsiteX11" fmla="*/ 7992 w 10721"/>
                  <a:gd name="connsiteY11" fmla="*/ 3066 h 10000"/>
                  <a:gd name="connsiteX12" fmla="*/ 8116 w 10721"/>
                  <a:gd name="connsiteY12" fmla="*/ 2956 h 10000"/>
                  <a:gd name="connsiteX13" fmla="*/ 8241 w 10721"/>
                  <a:gd name="connsiteY13" fmla="*/ 2810 h 10000"/>
                  <a:gd name="connsiteX14" fmla="*/ 8389 w 10721"/>
                  <a:gd name="connsiteY14" fmla="*/ 2774 h 10000"/>
                  <a:gd name="connsiteX15" fmla="*/ 8563 w 10721"/>
                  <a:gd name="connsiteY15" fmla="*/ 2774 h 10000"/>
                  <a:gd name="connsiteX16" fmla="*/ 8935 w 10721"/>
                  <a:gd name="connsiteY16" fmla="*/ 2810 h 10000"/>
                  <a:gd name="connsiteX17" fmla="*/ 9306 w 10721"/>
                  <a:gd name="connsiteY17" fmla="*/ 3066 h 10000"/>
                  <a:gd name="connsiteX18" fmla="*/ 9630 w 10721"/>
                  <a:gd name="connsiteY18" fmla="*/ 3431 h 10000"/>
                  <a:gd name="connsiteX19" fmla="*/ 9827 w 10721"/>
                  <a:gd name="connsiteY19" fmla="*/ 3905 h 10000"/>
                  <a:gd name="connsiteX20" fmla="*/ 9951 w 10721"/>
                  <a:gd name="connsiteY20" fmla="*/ 4453 h 10000"/>
                  <a:gd name="connsiteX21" fmla="*/ 9827 w 10721"/>
                  <a:gd name="connsiteY21" fmla="*/ 5109 h 10000"/>
                  <a:gd name="connsiteX22" fmla="*/ 10126 w 10721"/>
                  <a:gd name="connsiteY22" fmla="*/ 5292 h 10000"/>
                  <a:gd name="connsiteX23" fmla="*/ 10373 w 10721"/>
                  <a:gd name="connsiteY23" fmla="*/ 5657 h 10000"/>
                  <a:gd name="connsiteX24" fmla="*/ 10572 w 10721"/>
                  <a:gd name="connsiteY24" fmla="*/ 6058 h 10000"/>
                  <a:gd name="connsiteX25" fmla="*/ 10646 w 10721"/>
                  <a:gd name="connsiteY25" fmla="*/ 6569 h 10000"/>
                  <a:gd name="connsiteX26" fmla="*/ 10721 w 10721"/>
                  <a:gd name="connsiteY26" fmla="*/ 7117 h 10000"/>
                  <a:gd name="connsiteX27" fmla="*/ 10696 w 10721"/>
                  <a:gd name="connsiteY27" fmla="*/ 7701 h 10000"/>
                  <a:gd name="connsiteX28" fmla="*/ 10523 w 10721"/>
                  <a:gd name="connsiteY28" fmla="*/ 8321 h 10000"/>
                  <a:gd name="connsiteX29" fmla="*/ 10325 w 10721"/>
                  <a:gd name="connsiteY29" fmla="*/ 8832 h 10000"/>
                  <a:gd name="connsiteX30" fmla="*/ 9951 w 10721"/>
                  <a:gd name="connsiteY30" fmla="*/ 9270 h 10000"/>
                  <a:gd name="connsiteX31" fmla="*/ 9456 w 10721"/>
                  <a:gd name="connsiteY31" fmla="*/ 9708 h 10000"/>
                  <a:gd name="connsiteX32" fmla="*/ 8834 w 10721"/>
                  <a:gd name="connsiteY32" fmla="*/ 9927 h 10000"/>
                  <a:gd name="connsiteX33" fmla="*/ 8065 w 10721"/>
                  <a:gd name="connsiteY33" fmla="*/ 10000 h 10000"/>
                  <a:gd name="connsiteX34" fmla="*/ 2731 w 10721"/>
                  <a:gd name="connsiteY34" fmla="*/ 10000 h 10000"/>
                  <a:gd name="connsiteX35" fmla="*/ 1962 w 10721"/>
                  <a:gd name="connsiteY35" fmla="*/ 9891 h 10000"/>
                  <a:gd name="connsiteX36" fmla="*/ 721 w 10721"/>
                  <a:gd name="connsiteY36" fmla="*/ 3431 h 10000"/>
                  <a:gd name="connsiteX37" fmla="*/ 845 w 10721"/>
                  <a:gd name="connsiteY37" fmla="*/ 2336 h 10000"/>
                  <a:gd name="connsiteX38" fmla="*/ 1218 w 10721"/>
                  <a:gd name="connsiteY38" fmla="*/ 1387 h 10000"/>
                  <a:gd name="connsiteX39" fmla="*/ 1739 w 10721"/>
                  <a:gd name="connsiteY39" fmla="*/ 657 h 10000"/>
                  <a:gd name="connsiteX40" fmla="*/ 2409 w 10721"/>
                  <a:gd name="connsiteY40" fmla="*/ 182 h 10000"/>
                  <a:gd name="connsiteX41" fmla="*/ 3178 w 10721"/>
                  <a:gd name="connsiteY41" fmla="*/ 0 h 10000"/>
                  <a:gd name="connsiteX0" fmla="*/ 3175 w 10718"/>
                  <a:gd name="connsiteY0" fmla="*/ 0 h 10000"/>
                  <a:gd name="connsiteX1" fmla="*/ 3869 w 10718"/>
                  <a:gd name="connsiteY1" fmla="*/ 109 h 10000"/>
                  <a:gd name="connsiteX2" fmla="*/ 4490 w 10718"/>
                  <a:gd name="connsiteY2" fmla="*/ 511 h 10000"/>
                  <a:gd name="connsiteX3" fmla="*/ 4986 w 10718"/>
                  <a:gd name="connsiteY3" fmla="*/ 1131 h 10000"/>
                  <a:gd name="connsiteX4" fmla="*/ 5357 w 10718"/>
                  <a:gd name="connsiteY4" fmla="*/ 1898 h 10000"/>
                  <a:gd name="connsiteX5" fmla="*/ 5978 w 10718"/>
                  <a:gd name="connsiteY5" fmla="*/ 1387 h 10000"/>
                  <a:gd name="connsiteX6" fmla="*/ 6623 w 10718"/>
                  <a:gd name="connsiteY6" fmla="*/ 1204 h 10000"/>
                  <a:gd name="connsiteX7" fmla="*/ 6996 w 10718"/>
                  <a:gd name="connsiteY7" fmla="*/ 1241 h 10000"/>
                  <a:gd name="connsiteX8" fmla="*/ 7294 w 10718"/>
                  <a:gd name="connsiteY8" fmla="*/ 1423 h 10000"/>
                  <a:gd name="connsiteX9" fmla="*/ 7566 w 10718"/>
                  <a:gd name="connsiteY9" fmla="*/ 1788 h 10000"/>
                  <a:gd name="connsiteX10" fmla="*/ 7816 w 10718"/>
                  <a:gd name="connsiteY10" fmla="*/ 2336 h 10000"/>
                  <a:gd name="connsiteX11" fmla="*/ 7989 w 10718"/>
                  <a:gd name="connsiteY11" fmla="*/ 3066 h 10000"/>
                  <a:gd name="connsiteX12" fmla="*/ 8113 w 10718"/>
                  <a:gd name="connsiteY12" fmla="*/ 2956 h 10000"/>
                  <a:gd name="connsiteX13" fmla="*/ 8238 w 10718"/>
                  <a:gd name="connsiteY13" fmla="*/ 2810 h 10000"/>
                  <a:gd name="connsiteX14" fmla="*/ 8386 w 10718"/>
                  <a:gd name="connsiteY14" fmla="*/ 2774 h 10000"/>
                  <a:gd name="connsiteX15" fmla="*/ 8560 w 10718"/>
                  <a:gd name="connsiteY15" fmla="*/ 2774 h 10000"/>
                  <a:gd name="connsiteX16" fmla="*/ 8932 w 10718"/>
                  <a:gd name="connsiteY16" fmla="*/ 2810 h 10000"/>
                  <a:gd name="connsiteX17" fmla="*/ 9303 w 10718"/>
                  <a:gd name="connsiteY17" fmla="*/ 3066 h 10000"/>
                  <a:gd name="connsiteX18" fmla="*/ 9627 w 10718"/>
                  <a:gd name="connsiteY18" fmla="*/ 3431 h 10000"/>
                  <a:gd name="connsiteX19" fmla="*/ 9824 w 10718"/>
                  <a:gd name="connsiteY19" fmla="*/ 3905 h 10000"/>
                  <a:gd name="connsiteX20" fmla="*/ 9948 w 10718"/>
                  <a:gd name="connsiteY20" fmla="*/ 4453 h 10000"/>
                  <a:gd name="connsiteX21" fmla="*/ 9824 w 10718"/>
                  <a:gd name="connsiteY21" fmla="*/ 5109 h 10000"/>
                  <a:gd name="connsiteX22" fmla="*/ 10123 w 10718"/>
                  <a:gd name="connsiteY22" fmla="*/ 5292 h 10000"/>
                  <a:gd name="connsiteX23" fmla="*/ 10370 w 10718"/>
                  <a:gd name="connsiteY23" fmla="*/ 5657 h 10000"/>
                  <a:gd name="connsiteX24" fmla="*/ 10569 w 10718"/>
                  <a:gd name="connsiteY24" fmla="*/ 6058 h 10000"/>
                  <a:gd name="connsiteX25" fmla="*/ 10643 w 10718"/>
                  <a:gd name="connsiteY25" fmla="*/ 6569 h 10000"/>
                  <a:gd name="connsiteX26" fmla="*/ 10718 w 10718"/>
                  <a:gd name="connsiteY26" fmla="*/ 7117 h 10000"/>
                  <a:gd name="connsiteX27" fmla="*/ 10693 w 10718"/>
                  <a:gd name="connsiteY27" fmla="*/ 7701 h 10000"/>
                  <a:gd name="connsiteX28" fmla="*/ 10520 w 10718"/>
                  <a:gd name="connsiteY28" fmla="*/ 8321 h 10000"/>
                  <a:gd name="connsiteX29" fmla="*/ 10322 w 10718"/>
                  <a:gd name="connsiteY29" fmla="*/ 8832 h 10000"/>
                  <a:gd name="connsiteX30" fmla="*/ 9948 w 10718"/>
                  <a:gd name="connsiteY30" fmla="*/ 9270 h 10000"/>
                  <a:gd name="connsiteX31" fmla="*/ 9453 w 10718"/>
                  <a:gd name="connsiteY31" fmla="*/ 9708 h 10000"/>
                  <a:gd name="connsiteX32" fmla="*/ 8831 w 10718"/>
                  <a:gd name="connsiteY32" fmla="*/ 9927 h 10000"/>
                  <a:gd name="connsiteX33" fmla="*/ 8062 w 10718"/>
                  <a:gd name="connsiteY33" fmla="*/ 10000 h 10000"/>
                  <a:gd name="connsiteX34" fmla="*/ 2728 w 10718"/>
                  <a:gd name="connsiteY34" fmla="*/ 10000 h 10000"/>
                  <a:gd name="connsiteX35" fmla="*/ 1959 w 10718"/>
                  <a:gd name="connsiteY35" fmla="*/ 9891 h 10000"/>
                  <a:gd name="connsiteX36" fmla="*/ 718 w 10718"/>
                  <a:gd name="connsiteY36" fmla="*/ 3431 h 10000"/>
                  <a:gd name="connsiteX37" fmla="*/ 842 w 10718"/>
                  <a:gd name="connsiteY37" fmla="*/ 2336 h 10000"/>
                  <a:gd name="connsiteX38" fmla="*/ 1215 w 10718"/>
                  <a:gd name="connsiteY38" fmla="*/ 1387 h 10000"/>
                  <a:gd name="connsiteX39" fmla="*/ 1736 w 10718"/>
                  <a:gd name="connsiteY39" fmla="*/ 657 h 10000"/>
                  <a:gd name="connsiteX40" fmla="*/ 2406 w 10718"/>
                  <a:gd name="connsiteY40" fmla="*/ 182 h 10000"/>
                  <a:gd name="connsiteX41" fmla="*/ 3175 w 10718"/>
                  <a:gd name="connsiteY41" fmla="*/ 0 h 10000"/>
                  <a:gd name="connsiteX0" fmla="*/ 3288 w 10831"/>
                  <a:gd name="connsiteY0" fmla="*/ 0 h 10000"/>
                  <a:gd name="connsiteX1" fmla="*/ 3982 w 10831"/>
                  <a:gd name="connsiteY1" fmla="*/ 109 h 10000"/>
                  <a:gd name="connsiteX2" fmla="*/ 4603 w 10831"/>
                  <a:gd name="connsiteY2" fmla="*/ 511 h 10000"/>
                  <a:gd name="connsiteX3" fmla="*/ 5099 w 10831"/>
                  <a:gd name="connsiteY3" fmla="*/ 1131 h 10000"/>
                  <a:gd name="connsiteX4" fmla="*/ 5470 w 10831"/>
                  <a:gd name="connsiteY4" fmla="*/ 1898 h 10000"/>
                  <a:gd name="connsiteX5" fmla="*/ 6091 w 10831"/>
                  <a:gd name="connsiteY5" fmla="*/ 1387 h 10000"/>
                  <a:gd name="connsiteX6" fmla="*/ 6736 w 10831"/>
                  <a:gd name="connsiteY6" fmla="*/ 1204 h 10000"/>
                  <a:gd name="connsiteX7" fmla="*/ 7109 w 10831"/>
                  <a:gd name="connsiteY7" fmla="*/ 1241 h 10000"/>
                  <a:gd name="connsiteX8" fmla="*/ 7407 w 10831"/>
                  <a:gd name="connsiteY8" fmla="*/ 1423 h 10000"/>
                  <a:gd name="connsiteX9" fmla="*/ 7679 w 10831"/>
                  <a:gd name="connsiteY9" fmla="*/ 1788 h 10000"/>
                  <a:gd name="connsiteX10" fmla="*/ 7929 w 10831"/>
                  <a:gd name="connsiteY10" fmla="*/ 2336 h 10000"/>
                  <a:gd name="connsiteX11" fmla="*/ 8102 w 10831"/>
                  <a:gd name="connsiteY11" fmla="*/ 3066 h 10000"/>
                  <a:gd name="connsiteX12" fmla="*/ 8226 w 10831"/>
                  <a:gd name="connsiteY12" fmla="*/ 2956 h 10000"/>
                  <a:gd name="connsiteX13" fmla="*/ 8351 w 10831"/>
                  <a:gd name="connsiteY13" fmla="*/ 2810 h 10000"/>
                  <a:gd name="connsiteX14" fmla="*/ 8499 w 10831"/>
                  <a:gd name="connsiteY14" fmla="*/ 2774 h 10000"/>
                  <a:gd name="connsiteX15" fmla="*/ 8673 w 10831"/>
                  <a:gd name="connsiteY15" fmla="*/ 2774 h 10000"/>
                  <a:gd name="connsiteX16" fmla="*/ 9045 w 10831"/>
                  <a:gd name="connsiteY16" fmla="*/ 2810 h 10000"/>
                  <a:gd name="connsiteX17" fmla="*/ 9416 w 10831"/>
                  <a:gd name="connsiteY17" fmla="*/ 3066 h 10000"/>
                  <a:gd name="connsiteX18" fmla="*/ 9740 w 10831"/>
                  <a:gd name="connsiteY18" fmla="*/ 3431 h 10000"/>
                  <a:gd name="connsiteX19" fmla="*/ 9937 w 10831"/>
                  <a:gd name="connsiteY19" fmla="*/ 3905 h 10000"/>
                  <a:gd name="connsiteX20" fmla="*/ 10061 w 10831"/>
                  <a:gd name="connsiteY20" fmla="*/ 4453 h 10000"/>
                  <a:gd name="connsiteX21" fmla="*/ 9937 w 10831"/>
                  <a:gd name="connsiteY21" fmla="*/ 5109 h 10000"/>
                  <a:gd name="connsiteX22" fmla="*/ 10236 w 10831"/>
                  <a:gd name="connsiteY22" fmla="*/ 5292 h 10000"/>
                  <a:gd name="connsiteX23" fmla="*/ 10483 w 10831"/>
                  <a:gd name="connsiteY23" fmla="*/ 5657 h 10000"/>
                  <a:gd name="connsiteX24" fmla="*/ 10682 w 10831"/>
                  <a:gd name="connsiteY24" fmla="*/ 6058 h 10000"/>
                  <a:gd name="connsiteX25" fmla="*/ 10756 w 10831"/>
                  <a:gd name="connsiteY25" fmla="*/ 6569 h 10000"/>
                  <a:gd name="connsiteX26" fmla="*/ 10831 w 10831"/>
                  <a:gd name="connsiteY26" fmla="*/ 7117 h 10000"/>
                  <a:gd name="connsiteX27" fmla="*/ 10806 w 10831"/>
                  <a:gd name="connsiteY27" fmla="*/ 7701 h 10000"/>
                  <a:gd name="connsiteX28" fmla="*/ 10633 w 10831"/>
                  <a:gd name="connsiteY28" fmla="*/ 8321 h 10000"/>
                  <a:gd name="connsiteX29" fmla="*/ 10435 w 10831"/>
                  <a:gd name="connsiteY29" fmla="*/ 8832 h 10000"/>
                  <a:gd name="connsiteX30" fmla="*/ 10061 w 10831"/>
                  <a:gd name="connsiteY30" fmla="*/ 9270 h 10000"/>
                  <a:gd name="connsiteX31" fmla="*/ 9566 w 10831"/>
                  <a:gd name="connsiteY31" fmla="*/ 9708 h 10000"/>
                  <a:gd name="connsiteX32" fmla="*/ 8944 w 10831"/>
                  <a:gd name="connsiteY32" fmla="*/ 9927 h 10000"/>
                  <a:gd name="connsiteX33" fmla="*/ 8175 w 10831"/>
                  <a:gd name="connsiteY33" fmla="*/ 10000 h 10000"/>
                  <a:gd name="connsiteX34" fmla="*/ 2841 w 10831"/>
                  <a:gd name="connsiteY34" fmla="*/ 10000 h 10000"/>
                  <a:gd name="connsiteX35" fmla="*/ 2072 w 10831"/>
                  <a:gd name="connsiteY35" fmla="*/ 9891 h 10000"/>
                  <a:gd name="connsiteX36" fmla="*/ 831 w 10831"/>
                  <a:gd name="connsiteY36" fmla="*/ 3431 h 10000"/>
                  <a:gd name="connsiteX37" fmla="*/ 955 w 10831"/>
                  <a:gd name="connsiteY37" fmla="*/ 2336 h 10000"/>
                  <a:gd name="connsiteX38" fmla="*/ 1328 w 10831"/>
                  <a:gd name="connsiteY38" fmla="*/ 1387 h 10000"/>
                  <a:gd name="connsiteX39" fmla="*/ 1849 w 10831"/>
                  <a:gd name="connsiteY39" fmla="*/ 657 h 10000"/>
                  <a:gd name="connsiteX40" fmla="*/ 2519 w 10831"/>
                  <a:gd name="connsiteY40" fmla="*/ 182 h 10000"/>
                  <a:gd name="connsiteX41" fmla="*/ 3288 w 10831"/>
                  <a:gd name="connsiteY41" fmla="*/ 0 h 10000"/>
                  <a:gd name="connsiteX0" fmla="*/ 3309 w 10852"/>
                  <a:gd name="connsiteY0" fmla="*/ 0 h 10000"/>
                  <a:gd name="connsiteX1" fmla="*/ 4003 w 10852"/>
                  <a:gd name="connsiteY1" fmla="*/ 109 h 10000"/>
                  <a:gd name="connsiteX2" fmla="*/ 4624 w 10852"/>
                  <a:gd name="connsiteY2" fmla="*/ 511 h 10000"/>
                  <a:gd name="connsiteX3" fmla="*/ 5120 w 10852"/>
                  <a:gd name="connsiteY3" fmla="*/ 1131 h 10000"/>
                  <a:gd name="connsiteX4" fmla="*/ 5491 w 10852"/>
                  <a:gd name="connsiteY4" fmla="*/ 1898 h 10000"/>
                  <a:gd name="connsiteX5" fmla="*/ 6112 w 10852"/>
                  <a:gd name="connsiteY5" fmla="*/ 1387 h 10000"/>
                  <a:gd name="connsiteX6" fmla="*/ 6757 w 10852"/>
                  <a:gd name="connsiteY6" fmla="*/ 1204 h 10000"/>
                  <a:gd name="connsiteX7" fmla="*/ 7130 w 10852"/>
                  <a:gd name="connsiteY7" fmla="*/ 1241 h 10000"/>
                  <a:gd name="connsiteX8" fmla="*/ 7428 w 10852"/>
                  <a:gd name="connsiteY8" fmla="*/ 1423 h 10000"/>
                  <a:gd name="connsiteX9" fmla="*/ 7700 w 10852"/>
                  <a:gd name="connsiteY9" fmla="*/ 1788 h 10000"/>
                  <a:gd name="connsiteX10" fmla="*/ 7950 w 10852"/>
                  <a:gd name="connsiteY10" fmla="*/ 2336 h 10000"/>
                  <a:gd name="connsiteX11" fmla="*/ 8123 w 10852"/>
                  <a:gd name="connsiteY11" fmla="*/ 3066 h 10000"/>
                  <a:gd name="connsiteX12" fmla="*/ 8247 w 10852"/>
                  <a:gd name="connsiteY12" fmla="*/ 2956 h 10000"/>
                  <a:gd name="connsiteX13" fmla="*/ 8372 w 10852"/>
                  <a:gd name="connsiteY13" fmla="*/ 2810 h 10000"/>
                  <a:gd name="connsiteX14" fmla="*/ 8520 w 10852"/>
                  <a:gd name="connsiteY14" fmla="*/ 2774 h 10000"/>
                  <a:gd name="connsiteX15" fmla="*/ 8694 w 10852"/>
                  <a:gd name="connsiteY15" fmla="*/ 2774 h 10000"/>
                  <a:gd name="connsiteX16" fmla="*/ 9066 w 10852"/>
                  <a:gd name="connsiteY16" fmla="*/ 2810 h 10000"/>
                  <a:gd name="connsiteX17" fmla="*/ 9437 w 10852"/>
                  <a:gd name="connsiteY17" fmla="*/ 3066 h 10000"/>
                  <a:gd name="connsiteX18" fmla="*/ 9761 w 10852"/>
                  <a:gd name="connsiteY18" fmla="*/ 3431 h 10000"/>
                  <a:gd name="connsiteX19" fmla="*/ 9958 w 10852"/>
                  <a:gd name="connsiteY19" fmla="*/ 3905 h 10000"/>
                  <a:gd name="connsiteX20" fmla="*/ 10082 w 10852"/>
                  <a:gd name="connsiteY20" fmla="*/ 4453 h 10000"/>
                  <a:gd name="connsiteX21" fmla="*/ 9958 w 10852"/>
                  <a:gd name="connsiteY21" fmla="*/ 5109 h 10000"/>
                  <a:gd name="connsiteX22" fmla="*/ 10257 w 10852"/>
                  <a:gd name="connsiteY22" fmla="*/ 5292 h 10000"/>
                  <a:gd name="connsiteX23" fmla="*/ 10504 w 10852"/>
                  <a:gd name="connsiteY23" fmla="*/ 5657 h 10000"/>
                  <a:gd name="connsiteX24" fmla="*/ 10703 w 10852"/>
                  <a:gd name="connsiteY24" fmla="*/ 6058 h 10000"/>
                  <a:gd name="connsiteX25" fmla="*/ 10777 w 10852"/>
                  <a:gd name="connsiteY25" fmla="*/ 6569 h 10000"/>
                  <a:gd name="connsiteX26" fmla="*/ 10852 w 10852"/>
                  <a:gd name="connsiteY26" fmla="*/ 7117 h 10000"/>
                  <a:gd name="connsiteX27" fmla="*/ 10827 w 10852"/>
                  <a:gd name="connsiteY27" fmla="*/ 7701 h 10000"/>
                  <a:gd name="connsiteX28" fmla="*/ 10654 w 10852"/>
                  <a:gd name="connsiteY28" fmla="*/ 8321 h 10000"/>
                  <a:gd name="connsiteX29" fmla="*/ 10456 w 10852"/>
                  <a:gd name="connsiteY29" fmla="*/ 8832 h 10000"/>
                  <a:gd name="connsiteX30" fmla="*/ 10082 w 10852"/>
                  <a:gd name="connsiteY30" fmla="*/ 9270 h 10000"/>
                  <a:gd name="connsiteX31" fmla="*/ 9587 w 10852"/>
                  <a:gd name="connsiteY31" fmla="*/ 9708 h 10000"/>
                  <a:gd name="connsiteX32" fmla="*/ 8965 w 10852"/>
                  <a:gd name="connsiteY32" fmla="*/ 9927 h 10000"/>
                  <a:gd name="connsiteX33" fmla="*/ 8196 w 10852"/>
                  <a:gd name="connsiteY33" fmla="*/ 10000 h 10000"/>
                  <a:gd name="connsiteX34" fmla="*/ 2862 w 10852"/>
                  <a:gd name="connsiteY34" fmla="*/ 10000 h 10000"/>
                  <a:gd name="connsiteX35" fmla="*/ 2093 w 10852"/>
                  <a:gd name="connsiteY35" fmla="*/ 9891 h 10000"/>
                  <a:gd name="connsiteX36" fmla="*/ 852 w 10852"/>
                  <a:gd name="connsiteY36" fmla="*/ 3431 h 10000"/>
                  <a:gd name="connsiteX37" fmla="*/ 976 w 10852"/>
                  <a:gd name="connsiteY37" fmla="*/ 2336 h 10000"/>
                  <a:gd name="connsiteX38" fmla="*/ 1349 w 10852"/>
                  <a:gd name="connsiteY38" fmla="*/ 1387 h 10000"/>
                  <a:gd name="connsiteX39" fmla="*/ 1870 w 10852"/>
                  <a:gd name="connsiteY39" fmla="*/ 657 h 10000"/>
                  <a:gd name="connsiteX40" fmla="*/ 2540 w 10852"/>
                  <a:gd name="connsiteY40" fmla="*/ 182 h 10000"/>
                  <a:gd name="connsiteX41" fmla="*/ 3309 w 10852"/>
                  <a:gd name="connsiteY41" fmla="*/ 0 h 10000"/>
                  <a:gd name="connsiteX0" fmla="*/ 3385 w 10928"/>
                  <a:gd name="connsiteY0" fmla="*/ 0 h 10000"/>
                  <a:gd name="connsiteX1" fmla="*/ 4079 w 10928"/>
                  <a:gd name="connsiteY1" fmla="*/ 109 h 10000"/>
                  <a:gd name="connsiteX2" fmla="*/ 4700 w 10928"/>
                  <a:gd name="connsiteY2" fmla="*/ 511 h 10000"/>
                  <a:gd name="connsiteX3" fmla="*/ 5196 w 10928"/>
                  <a:gd name="connsiteY3" fmla="*/ 1131 h 10000"/>
                  <a:gd name="connsiteX4" fmla="*/ 5567 w 10928"/>
                  <a:gd name="connsiteY4" fmla="*/ 1898 h 10000"/>
                  <a:gd name="connsiteX5" fmla="*/ 6188 w 10928"/>
                  <a:gd name="connsiteY5" fmla="*/ 1387 h 10000"/>
                  <a:gd name="connsiteX6" fmla="*/ 6833 w 10928"/>
                  <a:gd name="connsiteY6" fmla="*/ 1204 h 10000"/>
                  <a:gd name="connsiteX7" fmla="*/ 7206 w 10928"/>
                  <a:gd name="connsiteY7" fmla="*/ 1241 h 10000"/>
                  <a:gd name="connsiteX8" fmla="*/ 7504 w 10928"/>
                  <a:gd name="connsiteY8" fmla="*/ 1423 h 10000"/>
                  <a:gd name="connsiteX9" fmla="*/ 7776 w 10928"/>
                  <a:gd name="connsiteY9" fmla="*/ 1788 h 10000"/>
                  <a:gd name="connsiteX10" fmla="*/ 8026 w 10928"/>
                  <a:gd name="connsiteY10" fmla="*/ 2336 h 10000"/>
                  <a:gd name="connsiteX11" fmla="*/ 8199 w 10928"/>
                  <a:gd name="connsiteY11" fmla="*/ 3066 h 10000"/>
                  <a:gd name="connsiteX12" fmla="*/ 8323 w 10928"/>
                  <a:gd name="connsiteY12" fmla="*/ 2956 h 10000"/>
                  <a:gd name="connsiteX13" fmla="*/ 8448 w 10928"/>
                  <a:gd name="connsiteY13" fmla="*/ 2810 h 10000"/>
                  <a:gd name="connsiteX14" fmla="*/ 8596 w 10928"/>
                  <a:gd name="connsiteY14" fmla="*/ 2774 h 10000"/>
                  <a:gd name="connsiteX15" fmla="*/ 8770 w 10928"/>
                  <a:gd name="connsiteY15" fmla="*/ 2774 h 10000"/>
                  <a:gd name="connsiteX16" fmla="*/ 9142 w 10928"/>
                  <a:gd name="connsiteY16" fmla="*/ 2810 h 10000"/>
                  <a:gd name="connsiteX17" fmla="*/ 9513 w 10928"/>
                  <a:gd name="connsiteY17" fmla="*/ 3066 h 10000"/>
                  <a:gd name="connsiteX18" fmla="*/ 9837 w 10928"/>
                  <a:gd name="connsiteY18" fmla="*/ 3431 h 10000"/>
                  <a:gd name="connsiteX19" fmla="*/ 10034 w 10928"/>
                  <a:gd name="connsiteY19" fmla="*/ 3905 h 10000"/>
                  <a:gd name="connsiteX20" fmla="*/ 10158 w 10928"/>
                  <a:gd name="connsiteY20" fmla="*/ 4453 h 10000"/>
                  <a:gd name="connsiteX21" fmla="*/ 10034 w 10928"/>
                  <a:gd name="connsiteY21" fmla="*/ 5109 h 10000"/>
                  <a:gd name="connsiteX22" fmla="*/ 10333 w 10928"/>
                  <a:gd name="connsiteY22" fmla="*/ 5292 h 10000"/>
                  <a:gd name="connsiteX23" fmla="*/ 10580 w 10928"/>
                  <a:gd name="connsiteY23" fmla="*/ 5657 h 10000"/>
                  <a:gd name="connsiteX24" fmla="*/ 10779 w 10928"/>
                  <a:gd name="connsiteY24" fmla="*/ 6058 h 10000"/>
                  <a:gd name="connsiteX25" fmla="*/ 10853 w 10928"/>
                  <a:gd name="connsiteY25" fmla="*/ 6569 h 10000"/>
                  <a:gd name="connsiteX26" fmla="*/ 10928 w 10928"/>
                  <a:gd name="connsiteY26" fmla="*/ 7117 h 10000"/>
                  <a:gd name="connsiteX27" fmla="*/ 10903 w 10928"/>
                  <a:gd name="connsiteY27" fmla="*/ 7701 h 10000"/>
                  <a:gd name="connsiteX28" fmla="*/ 10730 w 10928"/>
                  <a:gd name="connsiteY28" fmla="*/ 8321 h 10000"/>
                  <a:gd name="connsiteX29" fmla="*/ 10532 w 10928"/>
                  <a:gd name="connsiteY29" fmla="*/ 8832 h 10000"/>
                  <a:gd name="connsiteX30" fmla="*/ 10158 w 10928"/>
                  <a:gd name="connsiteY30" fmla="*/ 9270 h 10000"/>
                  <a:gd name="connsiteX31" fmla="*/ 9663 w 10928"/>
                  <a:gd name="connsiteY31" fmla="*/ 9708 h 10000"/>
                  <a:gd name="connsiteX32" fmla="*/ 9041 w 10928"/>
                  <a:gd name="connsiteY32" fmla="*/ 9927 h 10000"/>
                  <a:gd name="connsiteX33" fmla="*/ 8272 w 10928"/>
                  <a:gd name="connsiteY33" fmla="*/ 10000 h 10000"/>
                  <a:gd name="connsiteX34" fmla="*/ 2938 w 10928"/>
                  <a:gd name="connsiteY34" fmla="*/ 10000 h 10000"/>
                  <a:gd name="connsiteX35" fmla="*/ 2169 w 10928"/>
                  <a:gd name="connsiteY35" fmla="*/ 9891 h 10000"/>
                  <a:gd name="connsiteX36" fmla="*/ 928 w 10928"/>
                  <a:gd name="connsiteY36" fmla="*/ 3431 h 10000"/>
                  <a:gd name="connsiteX37" fmla="*/ 1052 w 10928"/>
                  <a:gd name="connsiteY37" fmla="*/ 2336 h 10000"/>
                  <a:gd name="connsiteX38" fmla="*/ 1425 w 10928"/>
                  <a:gd name="connsiteY38" fmla="*/ 1387 h 10000"/>
                  <a:gd name="connsiteX39" fmla="*/ 1946 w 10928"/>
                  <a:gd name="connsiteY39" fmla="*/ 657 h 10000"/>
                  <a:gd name="connsiteX40" fmla="*/ 2616 w 10928"/>
                  <a:gd name="connsiteY40" fmla="*/ 182 h 10000"/>
                  <a:gd name="connsiteX41" fmla="*/ 3385 w 10928"/>
                  <a:gd name="connsiteY41" fmla="*/ 0 h 10000"/>
                  <a:gd name="connsiteX0" fmla="*/ 3455 w 10998"/>
                  <a:gd name="connsiteY0" fmla="*/ 0 h 10000"/>
                  <a:gd name="connsiteX1" fmla="*/ 4149 w 10998"/>
                  <a:gd name="connsiteY1" fmla="*/ 109 h 10000"/>
                  <a:gd name="connsiteX2" fmla="*/ 4770 w 10998"/>
                  <a:gd name="connsiteY2" fmla="*/ 511 h 10000"/>
                  <a:gd name="connsiteX3" fmla="*/ 5266 w 10998"/>
                  <a:gd name="connsiteY3" fmla="*/ 1131 h 10000"/>
                  <a:gd name="connsiteX4" fmla="*/ 5637 w 10998"/>
                  <a:gd name="connsiteY4" fmla="*/ 1898 h 10000"/>
                  <a:gd name="connsiteX5" fmla="*/ 6258 w 10998"/>
                  <a:gd name="connsiteY5" fmla="*/ 1387 h 10000"/>
                  <a:gd name="connsiteX6" fmla="*/ 6903 w 10998"/>
                  <a:gd name="connsiteY6" fmla="*/ 1204 h 10000"/>
                  <a:gd name="connsiteX7" fmla="*/ 7276 w 10998"/>
                  <a:gd name="connsiteY7" fmla="*/ 1241 h 10000"/>
                  <a:gd name="connsiteX8" fmla="*/ 7574 w 10998"/>
                  <a:gd name="connsiteY8" fmla="*/ 1423 h 10000"/>
                  <a:gd name="connsiteX9" fmla="*/ 7846 w 10998"/>
                  <a:gd name="connsiteY9" fmla="*/ 1788 h 10000"/>
                  <a:gd name="connsiteX10" fmla="*/ 8096 w 10998"/>
                  <a:gd name="connsiteY10" fmla="*/ 2336 h 10000"/>
                  <a:gd name="connsiteX11" fmla="*/ 8269 w 10998"/>
                  <a:gd name="connsiteY11" fmla="*/ 3066 h 10000"/>
                  <a:gd name="connsiteX12" fmla="*/ 8393 w 10998"/>
                  <a:gd name="connsiteY12" fmla="*/ 2956 h 10000"/>
                  <a:gd name="connsiteX13" fmla="*/ 8518 w 10998"/>
                  <a:gd name="connsiteY13" fmla="*/ 2810 h 10000"/>
                  <a:gd name="connsiteX14" fmla="*/ 8666 w 10998"/>
                  <a:gd name="connsiteY14" fmla="*/ 2774 h 10000"/>
                  <a:gd name="connsiteX15" fmla="*/ 8840 w 10998"/>
                  <a:gd name="connsiteY15" fmla="*/ 2774 h 10000"/>
                  <a:gd name="connsiteX16" fmla="*/ 9212 w 10998"/>
                  <a:gd name="connsiteY16" fmla="*/ 2810 h 10000"/>
                  <a:gd name="connsiteX17" fmla="*/ 9583 w 10998"/>
                  <a:gd name="connsiteY17" fmla="*/ 3066 h 10000"/>
                  <a:gd name="connsiteX18" fmla="*/ 9907 w 10998"/>
                  <a:gd name="connsiteY18" fmla="*/ 3431 h 10000"/>
                  <a:gd name="connsiteX19" fmla="*/ 10104 w 10998"/>
                  <a:gd name="connsiteY19" fmla="*/ 3905 h 10000"/>
                  <a:gd name="connsiteX20" fmla="*/ 10228 w 10998"/>
                  <a:gd name="connsiteY20" fmla="*/ 4453 h 10000"/>
                  <a:gd name="connsiteX21" fmla="*/ 10104 w 10998"/>
                  <a:gd name="connsiteY21" fmla="*/ 5109 h 10000"/>
                  <a:gd name="connsiteX22" fmla="*/ 10403 w 10998"/>
                  <a:gd name="connsiteY22" fmla="*/ 5292 h 10000"/>
                  <a:gd name="connsiteX23" fmla="*/ 10650 w 10998"/>
                  <a:gd name="connsiteY23" fmla="*/ 5657 h 10000"/>
                  <a:gd name="connsiteX24" fmla="*/ 10849 w 10998"/>
                  <a:gd name="connsiteY24" fmla="*/ 6058 h 10000"/>
                  <a:gd name="connsiteX25" fmla="*/ 10923 w 10998"/>
                  <a:gd name="connsiteY25" fmla="*/ 6569 h 10000"/>
                  <a:gd name="connsiteX26" fmla="*/ 10998 w 10998"/>
                  <a:gd name="connsiteY26" fmla="*/ 7117 h 10000"/>
                  <a:gd name="connsiteX27" fmla="*/ 10973 w 10998"/>
                  <a:gd name="connsiteY27" fmla="*/ 7701 h 10000"/>
                  <a:gd name="connsiteX28" fmla="*/ 10800 w 10998"/>
                  <a:gd name="connsiteY28" fmla="*/ 8321 h 10000"/>
                  <a:gd name="connsiteX29" fmla="*/ 10602 w 10998"/>
                  <a:gd name="connsiteY29" fmla="*/ 8832 h 10000"/>
                  <a:gd name="connsiteX30" fmla="*/ 10228 w 10998"/>
                  <a:gd name="connsiteY30" fmla="*/ 9270 h 10000"/>
                  <a:gd name="connsiteX31" fmla="*/ 9733 w 10998"/>
                  <a:gd name="connsiteY31" fmla="*/ 9708 h 10000"/>
                  <a:gd name="connsiteX32" fmla="*/ 9111 w 10998"/>
                  <a:gd name="connsiteY32" fmla="*/ 9927 h 10000"/>
                  <a:gd name="connsiteX33" fmla="*/ 8342 w 10998"/>
                  <a:gd name="connsiteY33" fmla="*/ 10000 h 10000"/>
                  <a:gd name="connsiteX34" fmla="*/ 3008 w 10998"/>
                  <a:gd name="connsiteY34" fmla="*/ 10000 h 10000"/>
                  <a:gd name="connsiteX35" fmla="*/ 2239 w 10998"/>
                  <a:gd name="connsiteY35" fmla="*/ 9891 h 10000"/>
                  <a:gd name="connsiteX36" fmla="*/ 998 w 10998"/>
                  <a:gd name="connsiteY36" fmla="*/ 3431 h 10000"/>
                  <a:gd name="connsiteX37" fmla="*/ 1122 w 10998"/>
                  <a:gd name="connsiteY37" fmla="*/ 2336 h 10000"/>
                  <a:gd name="connsiteX38" fmla="*/ 1495 w 10998"/>
                  <a:gd name="connsiteY38" fmla="*/ 1387 h 10000"/>
                  <a:gd name="connsiteX39" fmla="*/ 2016 w 10998"/>
                  <a:gd name="connsiteY39" fmla="*/ 657 h 10000"/>
                  <a:gd name="connsiteX40" fmla="*/ 2686 w 10998"/>
                  <a:gd name="connsiteY40" fmla="*/ 182 h 10000"/>
                  <a:gd name="connsiteX41" fmla="*/ 3455 w 10998"/>
                  <a:gd name="connsiteY41" fmla="*/ 0 h 10000"/>
                  <a:gd name="connsiteX0" fmla="*/ 3546 w 11089"/>
                  <a:gd name="connsiteY0" fmla="*/ 0 h 10000"/>
                  <a:gd name="connsiteX1" fmla="*/ 4240 w 11089"/>
                  <a:gd name="connsiteY1" fmla="*/ 109 h 10000"/>
                  <a:gd name="connsiteX2" fmla="*/ 4861 w 11089"/>
                  <a:gd name="connsiteY2" fmla="*/ 511 h 10000"/>
                  <a:gd name="connsiteX3" fmla="*/ 5357 w 11089"/>
                  <a:gd name="connsiteY3" fmla="*/ 1131 h 10000"/>
                  <a:gd name="connsiteX4" fmla="*/ 5728 w 11089"/>
                  <a:gd name="connsiteY4" fmla="*/ 1898 h 10000"/>
                  <a:gd name="connsiteX5" fmla="*/ 6349 w 11089"/>
                  <a:gd name="connsiteY5" fmla="*/ 1387 h 10000"/>
                  <a:gd name="connsiteX6" fmla="*/ 6994 w 11089"/>
                  <a:gd name="connsiteY6" fmla="*/ 1204 h 10000"/>
                  <a:gd name="connsiteX7" fmla="*/ 7367 w 11089"/>
                  <a:gd name="connsiteY7" fmla="*/ 1241 h 10000"/>
                  <a:gd name="connsiteX8" fmla="*/ 7665 w 11089"/>
                  <a:gd name="connsiteY8" fmla="*/ 1423 h 10000"/>
                  <a:gd name="connsiteX9" fmla="*/ 7937 w 11089"/>
                  <a:gd name="connsiteY9" fmla="*/ 1788 h 10000"/>
                  <a:gd name="connsiteX10" fmla="*/ 8187 w 11089"/>
                  <a:gd name="connsiteY10" fmla="*/ 2336 h 10000"/>
                  <a:gd name="connsiteX11" fmla="*/ 8360 w 11089"/>
                  <a:gd name="connsiteY11" fmla="*/ 3066 h 10000"/>
                  <a:gd name="connsiteX12" fmla="*/ 8484 w 11089"/>
                  <a:gd name="connsiteY12" fmla="*/ 2956 h 10000"/>
                  <a:gd name="connsiteX13" fmla="*/ 8609 w 11089"/>
                  <a:gd name="connsiteY13" fmla="*/ 2810 h 10000"/>
                  <a:gd name="connsiteX14" fmla="*/ 8757 w 11089"/>
                  <a:gd name="connsiteY14" fmla="*/ 2774 h 10000"/>
                  <a:gd name="connsiteX15" fmla="*/ 8931 w 11089"/>
                  <a:gd name="connsiteY15" fmla="*/ 2774 h 10000"/>
                  <a:gd name="connsiteX16" fmla="*/ 9303 w 11089"/>
                  <a:gd name="connsiteY16" fmla="*/ 2810 h 10000"/>
                  <a:gd name="connsiteX17" fmla="*/ 9674 w 11089"/>
                  <a:gd name="connsiteY17" fmla="*/ 3066 h 10000"/>
                  <a:gd name="connsiteX18" fmla="*/ 9998 w 11089"/>
                  <a:gd name="connsiteY18" fmla="*/ 3431 h 10000"/>
                  <a:gd name="connsiteX19" fmla="*/ 10195 w 11089"/>
                  <a:gd name="connsiteY19" fmla="*/ 3905 h 10000"/>
                  <a:gd name="connsiteX20" fmla="*/ 10319 w 11089"/>
                  <a:gd name="connsiteY20" fmla="*/ 4453 h 10000"/>
                  <a:gd name="connsiteX21" fmla="*/ 10195 w 11089"/>
                  <a:gd name="connsiteY21" fmla="*/ 5109 h 10000"/>
                  <a:gd name="connsiteX22" fmla="*/ 10494 w 11089"/>
                  <a:gd name="connsiteY22" fmla="*/ 5292 h 10000"/>
                  <a:gd name="connsiteX23" fmla="*/ 10741 w 11089"/>
                  <a:gd name="connsiteY23" fmla="*/ 5657 h 10000"/>
                  <a:gd name="connsiteX24" fmla="*/ 10940 w 11089"/>
                  <a:gd name="connsiteY24" fmla="*/ 6058 h 10000"/>
                  <a:gd name="connsiteX25" fmla="*/ 11014 w 11089"/>
                  <a:gd name="connsiteY25" fmla="*/ 6569 h 10000"/>
                  <a:gd name="connsiteX26" fmla="*/ 11089 w 11089"/>
                  <a:gd name="connsiteY26" fmla="*/ 7117 h 10000"/>
                  <a:gd name="connsiteX27" fmla="*/ 11064 w 11089"/>
                  <a:gd name="connsiteY27" fmla="*/ 7701 h 10000"/>
                  <a:gd name="connsiteX28" fmla="*/ 10891 w 11089"/>
                  <a:gd name="connsiteY28" fmla="*/ 8321 h 10000"/>
                  <a:gd name="connsiteX29" fmla="*/ 10693 w 11089"/>
                  <a:gd name="connsiteY29" fmla="*/ 8832 h 10000"/>
                  <a:gd name="connsiteX30" fmla="*/ 10319 w 11089"/>
                  <a:gd name="connsiteY30" fmla="*/ 9270 h 10000"/>
                  <a:gd name="connsiteX31" fmla="*/ 9824 w 11089"/>
                  <a:gd name="connsiteY31" fmla="*/ 9708 h 10000"/>
                  <a:gd name="connsiteX32" fmla="*/ 9202 w 11089"/>
                  <a:gd name="connsiteY32" fmla="*/ 9927 h 10000"/>
                  <a:gd name="connsiteX33" fmla="*/ 8433 w 11089"/>
                  <a:gd name="connsiteY33" fmla="*/ 10000 h 10000"/>
                  <a:gd name="connsiteX34" fmla="*/ 3099 w 11089"/>
                  <a:gd name="connsiteY34" fmla="*/ 10000 h 10000"/>
                  <a:gd name="connsiteX35" fmla="*/ 2330 w 11089"/>
                  <a:gd name="connsiteY35" fmla="*/ 9891 h 10000"/>
                  <a:gd name="connsiteX36" fmla="*/ 1089 w 11089"/>
                  <a:gd name="connsiteY36" fmla="*/ 3431 h 10000"/>
                  <a:gd name="connsiteX37" fmla="*/ 1213 w 11089"/>
                  <a:gd name="connsiteY37" fmla="*/ 2336 h 10000"/>
                  <a:gd name="connsiteX38" fmla="*/ 1586 w 11089"/>
                  <a:gd name="connsiteY38" fmla="*/ 1387 h 10000"/>
                  <a:gd name="connsiteX39" fmla="*/ 2107 w 11089"/>
                  <a:gd name="connsiteY39" fmla="*/ 657 h 10000"/>
                  <a:gd name="connsiteX40" fmla="*/ 2777 w 11089"/>
                  <a:gd name="connsiteY40" fmla="*/ 182 h 10000"/>
                  <a:gd name="connsiteX41" fmla="*/ 3546 w 11089"/>
                  <a:gd name="connsiteY41" fmla="*/ 0 h 10000"/>
                  <a:gd name="connsiteX0" fmla="*/ 3546 w 11089"/>
                  <a:gd name="connsiteY0" fmla="*/ 0 h 10000"/>
                  <a:gd name="connsiteX1" fmla="*/ 4240 w 11089"/>
                  <a:gd name="connsiteY1" fmla="*/ 109 h 10000"/>
                  <a:gd name="connsiteX2" fmla="*/ 4861 w 11089"/>
                  <a:gd name="connsiteY2" fmla="*/ 511 h 10000"/>
                  <a:gd name="connsiteX3" fmla="*/ 5728 w 11089"/>
                  <a:gd name="connsiteY3" fmla="*/ 1898 h 10000"/>
                  <a:gd name="connsiteX4" fmla="*/ 6349 w 11089"/>
                  <a:gd name="connsiteY4" fmla="*/ 1387 h 10000"/>
                  <a:gd name="connsiteX5" fmla="*/ 6994 w 11089"/>
                  <a:gd name="connsiteY5" fmla="*/ 1204 h 10000"/>
                  <a:gd name="connsiteX6" fmla="*/ 7367 w 11089"/>
                  <a:gd name="connsiteY6" fmla="*/ 1241 h 10000"/>
                  <a:gd name="connsiteX7" fmla="*/ 7665 w 11089"/>
                  <a:gd name="connsiteY7" fmla="*/ 1423 h 10000"/>
                  <a:gd name="connsiteX8" fmla="*/ 7937 w 11089"/>
                  <a:gd name="connsiteY8" fmla="*/ 1788 h 10000"/>
                  <a:gd name="connsiteX9" fmla="*/ 8187 w 11089"/>
                  <a:gd name="connsiteY9" fmla="*/ 2336 h 10000"/>
                  <a:gd name="connsiteX10" fmla="*/ 8360 w 11089"/>
                  <a:gd name="connsiteY10" fmla="*/ 3066 h 10000"/>
                  <a:gd name="connsiteX11" fmla="*/ 8484 w 11089"/>
                  <a:gd name="connsiteY11" fmla="*/ 2956 h 10000"/>
                  <a:gd name="connsiteX12" fmla="*/ 8609 w 11089"/>
                  <a:gd name="connsiteY12" fmla="*/ 2810 h 10000"/>
                  <a:gd name="connsiteX13" fmla="*/ 8757 w 11089"/>
                  <a:gd name="connsiteY13" fmla="*/ 2774 h 10000"/>
                  <a:gd name="connsiteX14" fmla="*/ 8931 w 11089"/>
                  <a:gd name="connsiteY14" fmla="*/ 2774 h 10000"/>
                  <a:gd name="connsiteX15" fmla="*/ 9303 w 11089"/>
                  <a:gd name="connsiteY15" fmla="*/ 2810 h 10000"/>
                  <a:gd name="connsiteX16" fmla="*/ 9674 w 11089"/>
                  <a:gd name="connsiteY16" fmla="*/ 3066 h 10000"/>
                  <a:gd name="connsiteX17" fmla="*/ 9998 w 11089"/>
                  <a:gd name="connsiteY17" fmla="*/ 3431 h 10000"/>
                  <a:gd name="connsiteX18" fmla="*/ 10195 w 11089"/>
                  <a:gd name="connsiteY18" fmla="*/ 3905 h 10000"/>
                  <a:gd name="connsiteX19" fmla="*/ 10319 w 11089"/>
                  <a:gd name="connsiteY19" fmla="*/ 4453 h 10000"/>
                  <a:gd name="connsiteX20" fmla="*/ 10195 w 11089"/>
                  <a:gd name="connsiteY20" fmla="*/ 5109 h 10000"/>
                  <a:gd name="connsiteX21" fmla="*/ 10494 w 11089"/>
                  <a:gd name="connsiteY21" fmla="*/ 5292 h 10000"/>
                  <a:gd name="connsiteX22" fmla="*/ 10741 w 11089"/>
                  <a:gd name="connsiteY22" fmla="*/ 5657 h 10000"/>
                  <a:gd name="connsiteX23" fmla="*/ 10940 w 11089"/>
                  <a:gd name="connsiteY23" fmla="*/ 6058 h 10000"/>
                  <a:gd name="connsiteX24" fmla="*/ 11014 w 11089"/>
                  <a:gd name="connsiteY24" fmla="*/ 6569 h 10000"/>
                  <a:gd name="connsiteX25" fmla="*/ 11089 w 11089"/>
                  <a:gd name="connsiteY25" fmla="*/ 7117 h 10000"/>
                  <a:gd name="connsiteX26" fmla="*/ 11064 w 11089"/>
                  <a:gd name="connsiteY26" fmla="*/ 7701 h 10000"/>
                  <a:gd name="connsiteX27" fmla="*/ 10891 w 11089"/>
                  <a:gd name="connsiteY27" fmla="*/ 8321 h 10000"/>
                  <a:gd name="connsiteX28" fmla="*/ 10693 w 11089"/>
                  <a:gd name="connsiteY28" fmla="*/ 8832 h 10000"/>
                  <a:gd name="connsiteX29" fmla="*/ 10319 w 11089"/>
                  <a:gd name="connsiteY29" fmla="*/ 9270 h 10000"/>
                  <a:gd name="connsiteX30" fmla="*/ 9824 w 11089"/>
                  <a:gd name="connsiteY30" fmla="*/ 9708 h 10000"/>
                  <a:gd name="connsiteX31" fmla="*/ 9202 w 11089"/>
                  <a:gd name="connsiteY31" fmla="*/ 9927 h 10000"/>
                  <a:gd name="connsiteX32" fmla="*/ 8433 w 11089"/>
                  <a:gd name="connsiteY32" fmla="*/ 10000 h 10000"/>
                  <a:gd name="connsiteX33" fmla="*/ 3099 w 11089"/>
                  <a:gd name="connsiteY33" fmla="*/ 10000 h 10000"/>
                  <a:gd name="connsiteX34" fmla="*/ 2330 w 11089"/>
                  <a:gd name="connsiteY34" fmla="*/ 9891 h 10000"/>
                  <a:gd name="connsiteX35" fmla="*/ 1089 w 11089"/>
                  <a:gd name="connsiteY35" fmla="*/ 3431 h 10000"/>
                  <a:gd name="connsiteX36" fmla="*/ 1213 w 11089"/>
                  <a:gd name="connsiteY36" fmla="*/ 2336 h 10000"/>
                  <a:gd name="connsiteX37" fmla="*/ 1586 w 11089"/>
                  <a:gd name="connsiteY37" fmla="*/ 1387 h 10000"/>
                  <a:gd name="connsiteX38" fmla="*/ 2107 w 11089"/>
                  <a:gd name="connsiteY38" fmla="*/ 657 h 10000"/>
                  <a:gd name="connsiteX39" fmla="*/ 2777 w 11089"/>
                  <a:gd name="connsiteY39" fmla="*/ 182 h 10000"/>
                  <a:gd name="connsiteX40" fmla="*/ 3546 w 11089"/>
                  <a:gd name="connsiteY40" fmla="*/ 0 h 10000"/>
                  <a:gd name="connsiteX0" fmla="*/ 3546 w 11089"/>
                  <a:gd name="connsiteY0" fmla="*/ 0 h 10000"/>
                  <a:gd name="connsiteX1" fmla="*/ 4240 w 11089"/>
                  <a:gd name="connsiteY1" fmla="*/ 109 h 10000"/>
                  <a:gd name="connsiteX2" fmla="*/ 5728 w 11089"/>
                  <a:gd name="connsiteY2" fmla="*/ 1898 h 10000"/>
                  <a:gd name="connsiteX3" fmla="*/ 6349 w 11089"/>
                  <a:gd name="connsiteY3" fmla="*/ 1387 h 10000"/>
                  <a:gd name="connsiteX4" fmla="*/ 6994 w 11089"/>
                  <a:gd name="connsiteY4" fmla="*/ 1204 h 10000"/>
                  <a:gd name="connsiteX5" fmla="*/ 7367 w 11089"/>
                  <a:gd name="connsiteY5" fmla="*/ 1241 h 10000"/>
                  <a:gd name="connsiteX6" fmla="*/ 7665 w 11089"/>
                  <a:gd name="connsiteY6" fmla="*/ 1423 h 10000"/>
                  <a:gd name="connsiteX7" fmla="*/ 7937 w 11089"/>
                  <a:gd name="connsiteY7" fmla="*/ 1788 h 10000"/>
                  <a:gd name="connsiteX8" fmla="*/ 8187 w 11089"/>
                  <a:gd name="connsiteY8" fmla="*/ 2336 h 10000"/>
                  <a:gd name="connsiteX9" fmla="*/ 8360 w 11089"/>
                  <a:gd name="connsiteY9" fmla="*/ 3066 h 10000"/>
                  <a:gd name="connsiteX10" fmla="*/ 8484 w 11089"/>
                  <a:gd name="connsiteY10" fmla="*/ 2956 h 10000"/>
                  <a:gd name="connsiteX11" fmla="*/ 8609 w 11089"/>
                  <a:gd name="connsiteY11" fmla="*/ 2810 h 10000"/>
                  <a:gd name="connsiteX12" fmla="*/ 8757 w 11089"/>
                  <a:gd name="connsiteY12" fmla="*/ 2774 h 10000"/>
                  <a:gd name="connsiteX13" fmla="*/ 8931 w 11089"/>
                  <a:gd name="connsiteY13" fmla="*/ 2774 h 10000"/>
                  <a:gd name="connsiteX14" fmla="*/ 9303 w 11089"/>
                  <a:gd name="connsiteY14" fmla="*/ 2810 h 10000"/>
                  <a:gd name="connsiteX15" fmla="*/ 9674 w 11089"/>
                  <a:gd name="connsiteY15" fmla="*/ 3066 h 10000"/>
                  <a:gd name="connsiteX16" fmla="*/ 9998 w 11089"/>
                  <a:gd name="connsiteY16" fmla="*/ 3431 h 10000"/>
                  <a:gd name="connsiteX17" fmla="*/ 10195 w 11089"/>
                  <a:gd name="connsiteY17" fmla="*/ 3905 h 10000"/>
                  <a:gd name="connsiteX18" fmla="*/ 10319 w 11089"/>
                  <a:gd name="connsiteY18" fmla="*/ 4453 h 10000"/>
                  <a:gd name="connsiteX19" fmla="*/ 10195 w 11089"/>
                  <a:gd name="connsiteY19" fmla="*/ 5109 h 10000"/>
                  <a:gd name="connsiteX20" fmla="*/ 10494 w 11089"/>
                  <a:gd name="connsiteY20" fmla="*/ 5292 h 10000"/>
                  <a:gd name="connsiteX21" fmla="*/ 10741 w 11089"/>
                  <a:gd name="connsiteY21" fmla="*/ 5657 h 10000"/>
                  <a:gd name="connsiteX22" fmla="*/ 10940 w 11089"/>
                  <a:gd name="connsiteY22" fmla="*/ 6058 h 10000"/>
                  <a:gd name="connsiteX23" fmla="*/ 11014 w 11089"/>
                  <a:gd name="connsiteY23" fmla="*/ 6569 h 10000"/>
                  <a:gd name="connsiteX24" fmla="*/ 11089 w 11089"/>
                  <a:gd name="connsiteY24" fmla="*/ 7117 h 10000"/>
                  <a:gd name="connsiteX25" fmla="*/ 11064 w 11089"/>
                  <a:gd name="connsiteY25" fmla="*/ 7701 h 10000"/>
                  <a:gd name="connsiteX26" fmla="*/ 10891 w 11089"/>
                  <a:gd name="connsiteY26" fmla="*/ 8321 h 10000"/>
                  <a:gd name="connsiteX27" fmla="*/ 10693 w 11089"/>
                  <a:gd name="connsiteY27" fmla="*/ 8832 h 10000"/>
                  <a:gd name="connsiteX28" fmla="*/ 10319 w 11089"/>
                  <a:gd name="connsiteY28" fmla="*/ 9270 h 10000"/>
                  <a:gd name="connsiteX29" fmla="*/ 9824 w 11089"/>
                  <a:gd name="connsiteY29" fmla="*/ 9708 h 10000"/>
                  <a:gd name="connsiteX30" fmla="*/ 9202 w 11089"/>
                  <a:gd name="connsiteY30" fmla="*/ 9927 h 10000"/>
                  <a:gd name="connsiteX31" fmla="*/ 8433 w 11089"/>
                  <a:gd name="connsiteY31" fmla="*/ 10000 h 10000"/>
                  <a:gd name="connsiteX32" fmla="*/ 3099 w 11089"/>
                  <a:gd name="connsiteY32" fmla="*/ 10000 h 10000"/>
                  <a:gd name="connsiteX33" fmla="*/ 2330 w 11089"/>
                  <a:gd name="connsiteY33" fmla="*/ 9891 h 10000"/>
                  <a:gd name="connsiteX34" fmla="*/ 1089 w 11089"/>
                  <a:gd name="connsiteY34" fmla="*/ 3431 h 10000"/>
                  <a:gd name="connsiteX35" fmla="*/ 1213 w 11089"/>
                  <a:gd name="connsiteY35" fmla="*/ 2336 h 10000"/>
                  <a:gd name="connsiteX36" fmla="*/ 1586 w 11089"/>
                  <a:gd name="connsiteY36" fmla="*/ 1387 h 10000"/>
                  <a:gd name="connsiteX37" fmla="*/ 2107 w 11089"/>
                  <a:gd name="connsiteY37" fmla="*/ 657 h 10000"/>
                  <a:gd name="connsiteX38" fmla="*/ 2777 w 11089"/>
                  <a:gd name="connsiteY38" fmla="*/ 182 h 10000"/>
                  <a:gd name="connsiteX39" fmla="*/ 3546 w 11089"/>
                  <a:gd name="connsiteY39" fmla="*/ 0 h 10000"/>
                  <a:gd name="connsiteX0" fmla="*/ 3546 w 11089"/>
                  <a:gd name="connsiteY0" fmla="*/ 0 h 10000"/>
                  <a:gd name="connsiteX1" fmla="*/ 5728 w 11089"/>
                  <a:gd name="connsiteY1" fmla="*/ 1898 h 10000"/>
                  <a:gd name="connsiteX2" fmla="*/ 6349 w 11089"/>
                  <a:gd name="connsiteY2" fmla="*/ 1387 h 10000"/>
                  <a:gd name="connsiteX3" fmla="*/ 6994 w 11089"/>
                  <a:gd name="connsiteY3" fmla="*/ 1204 h 10000"/>
                  <a:gd name="connsiteX4" fmla="*/ 7367 w 11089"/>
                  <a:gd name="connsiteY4" fmla="*/ 1241 h 10000"/>
                  <a:gd name="connsiteX5" fmla="*/ 7665 w 11089"/>
                  <a:gd name="connsiteY5" fmla="*/ 1423 h 10000"/>
                  <a:gd name="connsiteX6" fmla="*/ 7937 w 11089"/>
                  <a:gd name="connsiteY6" fmla="*/ 1788 h 10000"/>
                  <a:gd name="connsiteX7" fmla="*/ 8187 w 11089"/>
                  <a:gd name="connsiteY7" fmla="*/ 2336 h 10000"/>
                  <a:gd name="connsiteX8" fmla="*/ 8360 w 11089"/>
                  <a:gd name="connsiteY8" fmla="*/ 3066 h 10000"/>
                  <a:gd name="connsiteX9" fmla="*/ 8484 w 11089"/>
                  <a:gd name="connsiteY9" fmla="*/ 2956 h 10000"/>
                  <a:gd name="connsiteX10" fmla="*/ 8609 w 11089"/>
                  <a:gd name="connsiteY10" fmla="*/ 2810 h 10000"/>
                  <a:gd name="connsiteX11" fmla="*/ 8757 w 11089"/>
                  <a:gd name="connsiteY11" fmla="*/ 2774 h 10000"/>
                  <a:gd name="connsiteX12" fmla="*/ 8931 w 11089"/>
                  <a:gd name="connsiteY12" fmla="*/ 2774 h 10000"/>
                  <a:gd name="connsiteX13" fmla="*/ 9303 w 11089"/>
                  <a:gd name="connsiteY13" fmla="*/ 2810 h 10000"/>
                  <a:gd name="connsiteX14" fmla="*/ 9674 w 11089"/>
                  <a:gd name="connsiteY14" fmla="*/ 3066 h 10000"/>
                  <a:gd name="connsiteX15" fmla="*/ 9998 w 11089"/>
                  <a:gd name="connsiteY15" fmla="*/ 3431 h 10000"/>
                  <a:gd name="connsiteX16" fmla="*/ 10195 w 11089"/>
                  <a:gd name="connsiteY16" fmla="*/ 3905 h 10000"/>
                  <a:gd name="connsiteX17" fmla="*/ 10319 w 11089"/>
                  <a:gd name="connsiteY17" fmla="*/ 4453 h 10000"/>
                  <a:gd name="connsiteX18" fmla="*/ 10195 w 11089"/>
                  <a:gd name="connsiteY18" fmla="*/ 5109 h 10000"/>
                  <a:gd name="connsiteX19" fmla="*/ 10494 w 11089"/>
                  <a:gd name="connsiteY19" fmla="*/ 5292 h 10000"/>
                  <a:gd name="connsiteX20" fmla="*/ 10741 w 11089"/>
                  <a:gd name="connsiteY20" fmla="*/ 5657 h 10000"/>
                  <a:gd name="connsiteX21" fmla="*/ 10940 w 11089"/>
                  <a:gd name="connsiteY21" fmla="*/ 6058 h 10000"/>
                  <a:gd name="connsiteX22" fmla="*/ 11014 w 11089"/>
                  <a:gd name="connsiteY22" fmla="*/ 6569 h 10000"/>
                  <a:gd name="connsiteX23" fmla="*/ 11089 w 11089"/>
                  <a:gd name="connsiteY23" fmla="*/ 7117 h 10000"/>
                  <a:gd name="connsiteX24" fmla="*/ 11064 w 11089"/>
                  <a:gd name="connsiteY24" fmla="*/ 7701 h 10000"/>
                  <a:gd name="connsiteX25" fmla="*/ 10891 w 11089"/>
                  <a:gd name="connsiteY25" fmla="*/ 8321 h 10000"/>
                  <a:gd name="connsiteX26" fmla="*/ 10693 w 11089"/>
                  <a:gd name="connsiteY26" fmla="*/ 8832 h 10000"/>
                  <a:gd name="connsiteX27" fmla="*/ 10319 w 11089"/>
                  <a:gd name="connsiteY27" fmla="*/ 9270 h 10000"/>
                  <a:gd name="connsiteX28" fmla="*/ 9824 w 11089"/>
                  <a:gd name="connsiteY28" fmla="*/ 9708 h 10000"/>
                  <a:gd name="connsiteX29" fmla="*/ 9202 w 11089"/>
                  <a:gd name="connsiteY29" fmla="*/ 9927 h 10000"/>
                  <a:gd name="connsiteX30" fmla="*/ 8433 w 11089"/>
                  <a:gd name="connsiteY30" fmla="*/ 10000 h 10000"/>
                  <a:gd name="connsiteX31" fmla="*/ 3099 w 11089"/>
                  <a:gd name="connsiteY31" fmla="*/ 10000 h 10000"/>
                  <a:gd name="connsiteX32" fmla="*/ 2330 w 11089"/>
                  <a:gd name="connsiteY32" fmla="*/ 9891 h 10000"/>
                  <a:gd name="connsiteX33" fmla="*/ 1089 w 11089"/>
                  <a:gd name="connsiteY33" fmla="*/ 3431 h 10000"/>
                  <a:gd name="connsiteX34" fmla="*/ 1213 w 11089"/>
                  <a:gd name="connsiteY34" fmla="*/ 2336 h 10000"/>
                  <a:gd name="connsiteX35" fmla="*/ 1586 w 11089"/>
                  <a:gd name="connsiteY35" fmla="*/ 1387 h 10000"/>
                  <a:gd name="connsiteX36" fmla="*/ 2107 w 11089"/>
                  <a:gd name="connsiteY36" fmla="*/ 657 h 10000"/>
                  <a:gd name="connsiteX37" fmla="*/ 2777 w 11089"/>
                  <a:gd name="connsiteY37" fmla="*/ 182 h 10000"/>
                  <a:gd name="connsiteX38" fmla="*/ 3546 w 11089"/>
                  <a:gd name="connsiteY38" fmla="*/ 0 h 10000"/>
                  <a:gd name="connsiteX0" fmla="*/ 3546 w 11089"/>
                  <a:gd name="connsiteY0" fmla="*/ 0 h 10000"/>
                  <a:gd name="connsiteX1" fmla="*/ 3612 w 11089"/>
                  <a:gd name="connsiteY1" fmla="*/ 76 h 10000"/>
                  <a:gd name="connsiteX2" fmla="*/ 5728 w 11089"/>
                  <a:gd name="connsiteY2" fmla="*/ 1898 h 10000"/>
                  <a:gd name="connsiteX3" fmla="*/ 6349 w 11089"/>
                  <a:gd name="connsiteY3" fmla="*/ 1387 h 10000"/>
                  <a:gd name="connsiteX4" fmla="*/ 6994 w 11089"/>
                  <a:gd name="connsiteY4" fmla="*/ 1204 h 10000"/>
                  <a:gd name="connsiteX5" fmla="*/ 7367 w 11089"/>
                  <a:gd name="connsiteY5" fmla="*/ 1241 h 10000"/>
                  <a:gd name="connsiteX6" fmla="*/ 7665 w 11089"/>
                  <a:gd name="connsiteY6" fmla="*/ 1423 h 10000"/>
                  <a:gd name="connsiteX7" fmla="*/ 7937 w 11089"/>
                  <a:gd name="connsiteY7" fmla="*/ 1788 h 10000"/>
                  <a:gd name="connsiteX8" fmla="*/ 8187 w 11089"/>
                  <a:gd name="connsiteY8" fmla="*/ 2336 h 10000"/>
                  <a:gd name="connsiteX9" fmla="*/ 8360 w 11089"/>
                  <a:gd name="connsiteY9" fmla="*/ 3066 h 10000"/>
                  <a:gd name="connsiteX10" fmla="*/ 8484 w 11089"/>
                  <a:gd name="connsiteY10" fmla="*/ 2956 h 10000"/>
                  <a:gd name="connsiteX11" fmla="*/ 8609 w 11089"/>
                  <a:gd name="connsiteY11" fmla="*/ 2810 h 10000"/>
                  <a:gd name="connsiteX12" fmla="*/ 8757 w 11089"/>
                  <a:gd name="connsiteY12" fmla="*/ 2774 h 10000"/>
                  <a:gd name="connsiteX13" fmla="*/ 8931 w 11089"/>
                  <a:gd name="connsiteY13" fmla="*/ 2774 h 10000"/>
                  <a:gd name="connsiteX14" fmla="*/ 9303 w 11089"/>
                  <a:gd name="connsiteY14" fmla="*/ 2810 h 10000"/>
                  <a:gd name="connsiteX15" fmla="*/ 9674 w 11089"/>
                  <a:gd name="connsiteY15" fmla="*/ 3066 h 10000"/>
                  <a:gd name="connsiteX16" fmla="*/ 9998 w 11089"/>
                  <a:gd name="connsiteY16" fmla="*/ 3431 h 10000"/>
                  <a:gd name="connsiteX17" fmla="*/ 10195 w 11089"/>
                  <a:gd name="connsiteY17" fmla="*/ 3905 h 10000"/>
                  <a:gd name="connsiteX18" fmla="*/ 10319 w 11089"/>
                  <a:gd name="connsiteY18" fmla="*/ 4453 h 10000"/>
                  <a:gd name="connsiteX19" fmla="*/ 10195 w 11089"/>
                  <a:gd name="connsiteY19" fmla="*/ 5109 h 10000"/>
                  <a:gd name="connsiteX20" fmla="*/ 10494 w 11089"/>
                  <a:gd name="connsiteY20" fmla="*/ 5292 h 10000"/>
                  <a:gd name="connsiteX21" fmla="*/ 10741 w 11089"/>
                  <a:gd name="connsiteY21" fmla="*/ 5657 h 10000"/>
                  <a:gd name="connsiteX22" fmla="*/ 10940 w 11089"/>
                  <a:gd name="connsiteY22" fmla="*/ 6058 h 10000"/>
                  <a:gd name="connsiteX23" fmla="*/ 11014 w 11089"/>
                  <a:gd name="connsiteY23" fmla="*/ 6569 h 10000"/>
                  <a:gd name="connsiteX24" fmla="*/ 11089 w 11089"/>
                  <a:gd name="connsiteY24" fmla="*/ 7117 h 10000"/>
                  <a:gd name="connsiteX25" fmla="*/ 11064 w 11089"/>
                  <a:gd name="connsiteY25" fmla="*/ 7701 h 10000"/>
                  <a:gd name="connsiteX26" fmla="*/ 10891 w 11089"/>
                  <a:gd name="connsiteY26" fmla="*/ 8321 h 10000"/>
                  <a:gd name="connsiteX27" fmla="*/ 10693 w 11089"/>
                  <a:gd name="connsiteY27" fmla="*/ 8832 h 10000"/>
                  <a:gd name="connsiteX28" fmla="*/ 10319 w 11089"/>
                  <a:gd name="connsiteY28" fmla="*/ 9270 h 10000"/>
                  <a:gd name="connsiteX29" fmla="*/ 9824 w 11089"/>
                  <a:gd name="connsiteY29" fmla="*/ 9708 h 10000"/>
                  <a:gd name="connsiteX30" fmla="*/ 9202 w 11089"/>
                  <a:gd name="connsiteY30" fmla="*/ 9927 h 10000"/>
                  <a:gd name="connsiteX31" fmla="*/ 8433 w 11089"/>
                  <a:gd name="connsiteY31" fmla="*/ 10000 h 10000"/>
                  <a:gd name="connsiteX32" fmla="*/ 3099 w 11089"/>
                  <a:gd name="connsiteY32" fmla="*/ 10000 h 10000"/>
                  <a:gd name="connsiteX33" fmla="*/ 2330 w 11089"/>
                  <a:gd name="connsiteY33" fmla="*/ 9891 h 10000"/>
                  <a:gd name="connsiteX34" fmla="*/ 1089 w 11089"/>
                  <a:gd name="connsiteY34" fmla="*/ 3431 h 10000"/>
                  <a:gd name="connsiteX35" fmla="*/ 1213 w 11089"/>
                  <a:gd name="connsiteY35" fmla="*/ 2336 h 10000"/>
                  <a:gd name="connsiteX36" fmla="*/ 1586 w 11089"/>
                  <a:gd name="connsiteY36" fmla="*/ 1387 h 10000"/>
                  <a:gd name="connsiteX37" fmla="*/ 2107 w 11089"/>
                  <a:gd name="connsiteY37" fmla="*/ 657 h 10000"/>
                  <a:gd name="connsiteX38" fmla="*/ 2777 w 11089"/>
                  <a:gd name="connsiteY38" fmla="*/ 182 h 10000"/>
                  <a:gd name="connsiteX39" fmla="*/ 3546 w 11089"/>
                  <a:gd name="connsiteY39" fmla="*/ 0 h 10000"/>
                  <a:gd name="connsiteX0" fmla="*/ 3546 w 11089"/>
                  <a:gd name="connsiteY0" fmla="*/ 0 h 10000"/>
                  <a:gd name="connsiteX1" fmla="*/ 3612 w 11089"/>
                  <a:gd name="connsiteY1" fmla="*/ 76 h 10000"/>
                  <a:gd name="connsiteX2" fmla="*/ 5728 w 11089"/>
                  <a:gd name="connsiteY2" fmla="*/ 1898 h 10000"/>
                  <a:gd name="connsiteX3" fmla="*/ 6349 w 11089"/>
                  <a:gd name="connsiteY3" fmla="*/ 1387 h 10000"/>
                  <a:gd name="connsiteX4" fmla="*/ 6994 w 11089"/>
                  <a:gd name="connsiteY4" fmla="*/ 1204 h 10000"/>
                  <a:gd name="connsiteX5" fmla="*/ 7367 w 11089"/>
                  <a:gd name="connsiteY5" fmla="*/ 1241 h 10000"/>
                  <a:gd name="connsiteX6" fmla="*/ 7665 w 11089"/>
                  <a:gd name="connsiteY6" fmla="*/ 1423 h 10000"/>
                  <a:gd name="connsiteX7" fmla="*/ 7937 w 11089"/>
                  <a:gd name="connsiteY7" fmla="*/ 1788 h 10000"/>
                  <a:gd name="connsiteX8" fmla="*/ 8187 w 11089"/>
                  <a:gd name="connsiteY8" fmla="*/ 2336 h 10000"/>
                  <a:gd name="connsiteX9" fmla="*/ 8360 w 11089"/>
                  <a:gd name="connsiteY9" fmla="*/ 3066 h 10000"/>
                  <a:gd name="connsiteX10" fmla="*/ 8484 w 11089"/>
                  <a:gd name="connsiteY10" fmla="*/ 2956 h 10000"/>
                  <a:gd name="connsiteX11" fmla="*/ 8609 w 11089"/>
                  <a:gd name="connsiteY11" fmla="*/ 2810 h 10000"/>
                  <a:gd name="connsiteX12" fmla="*/ 8757 w 11089"/>
                  <a:gd name="connsiteY12" fmla="*/ 2774 h 10000"/>
                  <a:gd name="connsiteX13" fmla="*/ 8931 w 11089"/>
                  <a:gd name="connsiteY13" fmla="*/ 2774 h 10000"/>
                  <a:gd name="connsiteX14" fmla="*/ 9303 w 11089"/>
                  <a:gd name="connsiteY14" fmla="*/ 2810 h 10000"/>
                  <a:gd name="connsiteX15" fmla="*/ 9674 w 11089"/>
                  <a:gd name="connsiteY15" fmla="*/ 3066 h 10000"/>
                  <a:gd name="connsiteX16" fmla="*/ 9998 w 11089"/>
                  <a:gd name="connsiteY16" fmla="*/ 3431 h 10000"/>
                  <a:gd name="connsiteX17" fmla="*/ 10195 w 11089"/>
                  <a:gd name="connsiteY17" fmla="*/ 3905 h 10000"/>
                  <a:gd name="connsiteX18" fmla="*/ 10319 w 11089"/>
                  <a:gd name="connsiteY18" fmla="*/ 4453 h 10000"/>
                  <a:gd name="connsiteX19" fmla="*/ 10195 w 11089"/>
                  <a:gd name="connsiteY19" fmla="*/ 5109 h 10000"/>
                  <a:gd name="connsiteX20" fmla="*/ 10494 w 11089"/>
                  <a:gd name="connsiteY20" fmla="*/ 5292 h 10000"/>
                  <a:gd name="connsiteX21" fmla="*/ 10741 w 11089"/>
                  <a:gd name="connsiteY21" fmla="*/ 5657 h 10000"/>
                  <a:gd name="connsiteX22" fmla="*/ 10940 w 11089"/>
                  <a:gd name="connsiteY22" fmla="*/ 6058 h 10000"/>
                  <a:gd name="connsiteX23" fmla="*/ 11014 w 11089"/>
                  <a:gd name="connsiteY23" fmla="*/ 6569 h 10000"/>
                  <a:gd name="connsiteX24" fmla="*/ 11089 w 11089"/>
                  <a:gd name="connsiteY24" fmla="*/ 7117 h 10000"/>
                  <a:gd name="connsiteX25" fmla="*/ 11064 w 11089"/>
                  <a:gd name="connsiteY25" fmla="*/ 7701 h 10000"/>
                  <a:gd name="connsiteX26" fmla="*/ 10891 w 11089"/>
                  <a:gd name="connsiteY26" fmla="*/ 8321 h 10000"/>
                  <a:gd name="connsiteX27" fmla="*/ 10693 w 11089"/>
                  <a:gd name="connsiteY27" fmla="*/ 8832 h 10000"/>
                  <a:gd name="connsiteX28" fmla="*/ 10319 w 11089"/>
                  <a:gd name="connsiteY28" fmla="*/ 9270 h 10000"/>
                  <a:gd name="connsiteX29" fmla="*/ 9824 w 11089"/>
                  <a:gd name="connsiteY29" fmla="*/ 9708 h 10000"/>
                  <a:gd name="connsiteX30" fmla="*/ 9202 w 11089"/>
                  <a:gd name="connsiteY30" fmla="*/ 9927 h 10000"/>
                  <a:gd name="connsiteX31" fmla="*/ 8433 w 11089"/>
                  <a:gd name="connsiteY31" fmla="*/ 10000 h 10000"/>
                  <a:gd name="connsiteX32" fmla="*/ 3099 w 11089"/>
                  <a:gd name="connsiteY32" fmla="*/ 10000 h 10000"/>
                  <a:gd name="connsiteX33" fmla="*/ 2330 w 11089"/>
                  <a:gd name="connsiteY33" fmla="*/ 9891 h 10000"/>
                  <a:gd name="connsiteX34" fmla="*/ 1089 w 11089"/>
                  <a:gd name="connsiteY34" fmla="*/ 3431 h 10000"/>
                  <a:gd name="connsiteX35" fmla="*/ 1213 w 11089"/>
                  <a:gd name="connsiteY35" fmla="*/ 2336 h 10000"/>
                  <a:gd name="connsiteX36" fmla="*/ 1586 w 11089"/>
                  <a:gd name="connsiteY36" fmla="*/ 1387 h 10000"/>
                  <a:gd name="connsiteX37" fmla="*/ 2107 w 11089"/>
                  <a:gd name="connsiteY37" fmla="*/ 657 h 10000"/>
                  <a:gd name="connsiteX38" fmla="*/ 3546 w 11089"/>
                  <a:gd name="connsiteY38" fmla="*/ 0 h 10000"/>
                  <a:gd name="connsiteX0" fmla="*/ 2107 w 11089"/>
                  <a:gd name="connsiteY0" fmla="*/ 581 h 9924"/>
                  <a:gd name="connsiteX1" fmla="*/ 3612 w 11089"/>
                  <a:gd name="connsiteY1" fmla="*/ 0 h 9924"/>
                  <a:gd name="connsiteX2" fmla="*/ 5728 w 11089"/>
                  <a:gd name="connsiteY2" fmla="*/ 1822 h 9924"/>
                  <a:gd name="connsiteX3" fmla="*/ 6349 w 11089"/>
                  <a:gd name="connsiteY3" fmla="*/ 1311 h 9924"/>
                  <a:gd name="connsiteX4" fmla="*/ 6994 w 11089"/>
                  <a:gd name="connsiteY4" fmla="*/ 1128 h 9924"/>
                  <a:gd name="connsiteX5" fmla="*/ 7367 w 11089"/>
                  <a:gd name="connsiteY5" fmla="*/ 1165 h 9924"/>
                  <a:gd name="connsiteX6" fmla="*/ 7665 w 11089"/>
                  <a:gd name="connsiteY6" fmla="*/ 1347 h 9924"/>
                  <a:gd name="connsiteX7" fmla="*/ 7937 w 11089"/>
                  <a:gd name="connsiteY7" fmla="*/ 1712 h 9924"/>
                  <a:gd name="connsiteX8" fmla="*/ 8187 w 11089"/>
                  <a:gd name="connsiteY8" fmla="*/ 2260 h 9924"/>
                  <a:gd name="connsiteX9" fmla="*/ 8360 w 11089"/>
                  <a:gd name="connsiteY9" fmla="*/ 2990 h 9924"/>
                  <a:gd name="connsiteX10" fmla="*/ 8484 w 11089"/>
                  <a:gd name="connsiteY10" fmla="*/ 2880 h 9924"/>
                  <a:gd name="connsiteX11" fmla="*/ 8609 w 11089"/>
                  <a:gd name="connsiteY11" fmla="*/ 2734 h 9924"/>
                  <a:gd name="connsiteX12" fmla="*/ 8757 w 11089"/>
                  <a:gd name="connsiteY12" fmla="*/ 2698 h 9924"/>
                  <a:gd name="connsiteX13" fmla="*/ 8931 w 11089"/>
                  <a:gd name="connsiteY13" fmla="*/ 2698 h 9924"/>
                  <a:gd name="connsiteX14" fmla="*/ 9303 w 11089"/>
                  <a:gd name="connsiteY14" fmla="*/ 2734 h 9924"/>
                  <a:gd name="connsiteX15" fmla="*/ 9674 w 11089"/>
                  <a:gd name="connsiteY15" fmla="*/ 2990 h 9924"/>
                  <a:gd name="connsiteX16" fmla="*/ 9998 w 11089"/>
                  <a:gd name="connsiteY16" fmla="*/ 3355 h 9924"/>
                  <a:gd name="connsiteX17" fmla="*/ 10195 w 11089"/>
                  <a:gd name="connsiteY17" fmla="*/ 3829 h 9924"/>
                  <a:gd name="connsiteX18" fmla="*/ 10319 w 11089"/>
                  <a:gd name="connsiteY18" fmla="*/ 4377 h 9924"/>
                  <a:gd name="connsiteX19" fmla="*/ 10195 w 11089"/>
                  <a:gd name="connsiteY19" fmla="*/ 5033 h 9924"/>
                  <a:gd name="connsiteX20" fmla="*/ 10494 w 11089"/>
                  <a:gd name="connsiteY20" fmla="*/ 5216 h 9924"/>
                  <a:gd name="connsiteX21" fmla="*/ 10741 w 11089"/>
                  <a:gd name="connsiteY21" fmla="*/ 5581 h 9924"/>
                  <a:gd name="connsiteX22" fmla="*/ 10940 w 11089"/>
                  <a:gd name="connsiteY22" fmla="*/ 5982 h 9924"/>
                  <a:gd name="connsiteX23" fmla="*/ 11014 w 11089"/>
                  <a:gd name="connsiteY23" fmla="*/ 6493 h 9924"/>
                  <a:gd name="connsiteX24" fmla="*/ 11089 w 11089"/>
                  <a:gd name="connsiteY24" fmla="*/ 7041 h 9924"/>
                  <a:gd name="connsiteX25" fmla="*/ 11064 w 11089"/>
                  <a:gd name="connsiteY25" fmla="*/ 7625 h 9924"/>
                  <a:gd name="connsiteX26" fmla="*/ 10891 w 11089"/>
                  <a:gd name="connsiteY26" fmla="*/ 8245 h 9924"/>
                  <a:gd name="connsiteX27" fmla="*/ 10693 w 11089"/>
                  <a:gd name="connsiteY27" fmla="*/ 8756 h 9924"/>
                  <a:gd name="connsiteX28" fmla="*/ 10319 w 11089"/>
                  <a:gd name="connsiteY28" fmla="*/ 9194 h 9924"/>
                  <a:gd name="connsiteX29" fmla="*/ 9824 w 11089"/>
                  <a:gd name="connsiteY29" fmla="*/ 9632 h 9924"/>
                  <a:gd name="connsiteX30" fmla="*/ 9202 w 11089"/>
                  <a:gd name="connsiteY30" fmla="*/ 9851 h 9924"/>
                  <a:gd name="connsiteX31" fmla="*/ 8433 w 11089"/>
                  <a:gd name="connsiteY31" fmla="*/ 9924 h 9924"/>
                  <a:gd name="connsiteX32" fmla="*/ 3099 w 11089"/>
                  <a:gd name="connsiteY32" fmla="*/ 9924 h 9924"/>
                  <a:gd name="connsiteX33" fmla="*/ 2330 w 11089"/>
                  <a:gd name="connsiteY33" fmla="*/ 9815 h 9924"/>
                  <a:gd name="connsiteX34" fmla="*/ 1089 w 11089"/>
                  <a:gd name="connsiteY34" fmla="*/ 3355 h 9924"/>
                  <a:gd name="connsiteX35" fmla="*/ 1213 w 11089"/>
                  <a:gd name="connsiteY35" fmla="*/ 2260 h 9924"/>
                  <a:gd name="connsiteX36" fmla="*/ 1586 w 11089"/>
                  <a:gd name="connsiteY36" fmla="*/ 1311 h 9924"/>
                  <a:gd name="connsiteX37" fmla="*/ 2107 w 11089"/>
                  <a:gd name="connsiteY37" fmla="*/ 581 h 9924"/>
                  <a:gd name="connsiteX0" fmla="*/ 1900 w 10000"/>
                  <a:gd name="connsiteY0" fmla="*/ 0 h 9415"/>
                  <a:gd name="connsiteX1" fmla="*/ 5165 w 10000"/>
                  <a:gd name="connsiteY1" fmla="*/ 1251 h 9415"/>
                  <a:gd name="connsiteX2" fmla="*/ 5725 w 10000"/>
                  <a:gd name="connsiteY2" fmla="*/ 736 h 9415"/>
                  <a:gd name="connsiteX3" fmla="*/ 6307 w 10000"/>
                  <a:gd name="connsiteY3" fmla="*/ 552 h 9415"/>
                  <a:gd name="connsiteX4" fmla="*/ 6644 w 10000"/>
                  <a:gd name="connsiteY4" fmla="*/ 589 h 9415"/>
                  <a:gd name="connsiteX5" fmla="*/ 6912 w 10000"/>
                  <a:gd name="connsiteY5" fmla="*/ 772 h 9415"/>
                  <a:gd name="connsiteX6" fmla="*/ 7158 w 10000"/>
                  <a:gd name="connsiteY6" fmla="*/ 1140 h 9415"/>
                  <a:gd name="connsiteX7" fmla="*/ 7383 w 10000"/>
                  <a:gd name="connsiteY7" fmla="*/ 1692 h 9415"/>
                  <a:gd name="connsiteX8" fmla="*/ 7539 w 10000"/>
                  <a:gd name="connsiteY8" fmla="*/ 2428 h 9415"/>
                  <a:gd name="connsiteX9" fmla="*/ 7651 w 10000"/>
                  <a:gd name="connsiteY9" fmla="*/ 2317 h 9415"/>
                  <a:gd name="connsiteX10" fmla="*/ 7764 w 10000"/>
                  <a:gd name="connsiteY10" fmla="*/ 2170 h 9415"/>
                  <a:gd name="connsiteX11" fmla="*/ 7897 w 10000"/>
                  <a:gd name="connsiteY11" fmla="*/ 2134 h 9415"/>
                  <a:gd name="connsiteX12" fmla="*/ 8054 w 10000"/>
                  <a:gd name="connsiteY12" fmla="*/ 2134 h 9415"/>
                  <a:gd name="connsiteX13" fmla="*/ 8389 w 10000"/>
                  <a:gd name="connsiteY13" fmla="*/ 2170 h 9415"/>
                  <a:gd name="connsiteX14" fmla="*/ 8724 w 10000"/>
                  <a:gd name="connsiteY14" fmla="*/ 2428 h 9415"/>
                  <a:gd name="connsiteX15" fmla="*/ 9016 w 10000"/>
                  <a:gd name="connsiteY15" fmla="*/ 2796 h 9415"/>
                  <a:gd name="connsiteX16" fmla="*/ 9194 w 10000"/>
                  <a:gd name="connsiteY16" fmla="*/ 3273 h 9415"/>
                  <a:gd name="connsiteX17" fmla="*/ 9306 w 10000"/>
                  <a:gd name="connsiteY17" fmla="*/ 3826 h 9415"/>
                  <a:gd name="connsiteX18" fmla="*/ 9194 w 10000"/>
                  <a:gd name="connsiteY18" fmla="*/ 4487 h 9415"/>
                  <a:gd name="connsiteX19" fmla="*/ 9463 w 10000"/>
                  <a:gd name="connsiteY19" fmla="*/ 4671 h 9415"/>
                  <a:gd name="connsiteX20" fmla="*/ 9686 w 10000"/>
                  <a:gd name="connsiteY20" fmla="*/ 5039 h 9415"/>
                  <a:gd name="connsiteX21" fmla="*/ 9866 w 10000"/>
                  <a:gd name="connsiteY21" fmla="*/ 5443 h 9415"/>
                  <a:gd name="connsiteX22" fmla="*/ 9932 w 10000"/>
                  <a:gd name="connsiteY22" fmla="*/ 5958 h 9415"/>
                  <a:gd name="connsiteX23" fmla="*/ 10000 w 10000"/>
                  <a:gd name="connsiteY23" fmla="*/ 6510 h 9415"/>
                  <a:gd name="connsiteX24" fmla="*/ 9977 w 10000"/>
                  <a:gd name="connsiteY24" fmla="*/ 7098 h 9415"/>
                  <a:gd name="connsiteX25" fmla="*/ 9821 w 10000"/>
                  <a:gd name="connsiteY25" fmla="*/ 7723 h 9415"/>
                  <a:gd name="connsiteX26" fmla="*/ 9643 w 10000"/>
                  <a:gd name="connsiteY26" fmla="*/ 8238 h 9415"/>
                  <a:gd name="connsiteX27" fmla="*/ 9306 w 10000"/>
                  <a:gd name="connsiteY27" fmla="*/ 8679 h 9415"/>
                  <a:gd name="connsiteX28" fmla="*/ 8859 w 10000"/>
                  <a:gd name="connsiteY28" fmla="*/ 9121 h 9415"/>
                  <a:gd name="connsiteX29" fmla="*/ 8298 w 10000"/>
                  <a:gd name="connsiteY29" fmla="*/ 9341 h 9415"/>
                  <a:gd name="connsiteX30" fmla="*/ 7605 w 10000"/>
                  <a:gd name="connsiteY30" fmla="*/ 9415 h 9415"/>
                  <a:gd name="connsiteX31" fmla="*/ 2795 w 10000"/>
                  <a:gd name="connsiteY31" fmla="*/ 9415 h 9415"/>
                  <a:gd name="connsiteX32" fmla="*/ 2101 w 10000"/>
                  <a:gd name="connsiteY32" fmla="*/ 9305 h 9415"/>
                  <a:gd name="connsiteX33" fmla="*/ 982 w 10000"/>
                  <a:gd name="connsiteY33" fmla="*/ 2796 h 9415"/>
                  <a:gd name="connsiteX34" fmla="*/ 1094 w 10000"/>
                  <a:gd name="connsiteY34" fmla="*/ 1692 h 9415"/>
                  <a:gd name="connsiteX35" fmla="*/ 1430 w 10000"/>
                  <a:gd name="connsiteY35" fmla="*/ 736 h 9415"/>
                  <a:gd name="connsiteX36" fmla="*/ 1900 w 10000"/>
                  <a:gd name="connsiteY36" fmla="*/ 0 h 9415"/>
                  <a:gd name="connsiteX0" fmla="*/ 1430 w 10000"/>
                  <a:gd name="connsiteY0" fmla="*/ 196 h 9414"/>
                  <a:gd name="connsiteX1" fmla="*/ 5165 w 10000"/>
                  <a:gd name="connsiteY1" fmla="*/ 743 h 9414"/>
                  <a:gd name="connsiteX2" fmla="*/ 5725 w 10000"/>
                  <a:gd name="connsiteY2" fmla="*/ 196 h 9414"/>
                  <a:gd name="connsiteX3" fmla="*/ 6307 w 10000"/>
                  <a:gd name="connsiteY3" fmla="*/ 0 h 9414"/>
                  <a:gd name="connsiteX4" fmla="*/ 6644 w 10000"/>
                  <a:gd name="connsiteY4" fmla="*/ 40 h 9414"/>
                  <a:gd name="connsiteX5" fmla="*/ 6912 w 10000"/>
                  <a:gd name="connsiteY5" fmla="*/ 234 h 9414"/>
                  <a:gd name="connsiteX6" fmla="*/ 7158 w 10000"/>
                  <a:gd name="connsiteY6" fmla="*/ 625 h 9414"/>
                  <a:gd name="connsiteX7" fmla="*/ 7383 w 10000"/>
                  <a:gd name="connsiteY7" fmla="*/ 1211 h 9414"/>
                  <a:gd name="connsiteX8" fmla="*/ 7539 w 10000"/>
                  <a:gd name="connsiteY8" fmla="*/ 1993 h 9414"/>
                  <a:gd name="connsiteX9" fmla="*/ 7651 w 10000"/>
                  <a:gd name="connsiteY9" fmla="*/ 1875 h 9414"/>
                  <a:gd name="connsiteX10" fmla="*/ 7764 w 10000"/>
                  <a:gd name="connsiteY10" fmla="*/ 1719 h 9414"/>
                  <a:gd name="connsiteX11" fmla="*/ 7897 w 10000"/>
                  <a:gd name="connsiteY11" fmla="*/ 1681 h 9414"/>
                  <a:gd name="connsiteX12" fmla="*/ 8054 w 10000"/>
                  <a:gd name="connsiteY12" fmla="*/ 1681 h 9414"/>
                  <a:gd name="connsiteX13" fmla="*/ 8389 w 10000"/>
                  <a:gd name="connsiteY13" fmla="*/ 1719 h 9414"/>
                  <a:gd name="connsiteX14" fmla="*/ 8724 w 10000"/>
                  <a:gd name="connsiteY14" fmla="*/ 1993 h 9414"/>
                  <a:gd name="connsiteX15" fmla="*/ 9016 w 10000"/>
                  <a:gd name="connsiteY15" fmla="*/ 2384 h 9414"/>
                  <a:gd name="connsiteX16" fmla="*/ 9194 w 10000"/>
                  <a:gd name="connsiteY16" fmla="*/ 2890 h 9414"/>
                  <a:gd name="connsiteX17" fmla="*/ 9306 w 10000"/>
                  <a:gd name="connsiteY17" fmla="*/ 3478 h 9414"/>
                  <a:gd name="connsiteX18" fmla="*/ 9194 w 10000"/>
                  <a:gd name="connsiteY18" fmla="*/ 4180 h 9414"/>
                  <a:gd name="connsiteX19" fmla="*/ 9463 w 10000"/>
                  <a:gd name="connsiteY19" fmla="*/ 4375 h 9414"/>
                  <a:gd name="connsiteX20" fmla="*/ 9686 w 10000"/>
                  <a:gd name="connsiteY20" fmla="*/ 4766 h 9414"/>
                  <a:gd name="connsiteX21" fmla="*/ 9866 w 10000"/>
                  <a:gd name="connsiteY21" fmla="*/ 5195 h 9414"/>
                  <a:gd name="connsiteX22" fmla="*/ 9932 w 10000"/>
                  <a:gd name="connsiteY22" fmla="*/ 5742 h 9414"/>
                  <a:gd name="connsiteX23" fmla="*/ 10000 w 10000"/>
                  <a:gd name="connsiteY23" fmla="*/ 6328 h 9414"/>
                  <a:gd name="connsiteX24" fmla="*/ 9977 w 10000"/>
                  <a:gd name="connsiteY24" fmla="*/ 6953 h 9414"/>
                  <a:gd name="connsiteX25" fmla="*/ 9821 w 10000"/>
                  <a:gd name="connsiteY25" fmla="*/ 7617 h 9414"/>
                  <a:gd name="connsiteX26" fmla="*/ 9643 w 10000"/>
                  <a:gd name="connsiteY26" fmla="*/ 8164 h 9414"/>
                  <a:gd name="connsiteX27" fmla="*/ 9306 w 10000"/>
                  <a:gd name="connsiteY27" fmla="*/ 8632 h 9414"/>
                  <a:gd name="connsiteX28" fmla="*/ 8859 w 10000"/>
                  <a:gd name="connsiteY28" fmla="*/ 9102 h 9414"/>
                  <a:gd name="connsiteX29" fmla="*/ 8298 w 10000"/>
                  <a:gd name="connsiteY29" fmla="*/ 9335 h 9414"/>
                  <a:gd name="connsiteX30" fmla="*/ 7605 w 10000"/>
                  <a:gd name="connsiteY30" fmla="*/ 9414 h 9414"/>
                  <a:gd name="connsiteX31" fmla="*/ 2795 w 10000"/>
                  <a:gd name="connsiteY31" fmla="*/ 9414 h 9414"/>
                  <a:gd name="connsiteX32" fmla="*/ 2101 w 10000"/>
                  <a:gd name="connsiteY32" fmla="*/ 9297 h 9414"/>
                  <a:gd name="connsiteX33" fmla="*/ 982 w 10000"/>
                  <a:gd name="connsiteY33" fmla="*/ 2384 h 9414"/>
                  <a:gd name="connsiteX34" fmla="*/ 1094 w 10000"/>
                  <a:gd name="connsiteY34" fmla="*/ 1211 h 9414"/>
                  <a:gd name="connsiteX35" fmla="*/ 1430 w 10000"/>
                  <a:gd name="connsiteY35" fmla="*/ 196 h 9414"/>
                  <a:gd name="connsiteX0" fmla="*/ 1094 w 10000"/>
                  <a:gd name="connsiteY0" fmla="*/ 1286 h 10000"/>
                  <a:gd name="connsiteX1" fmla="*/ 5165 w 10000"/>
                  <a:gd name="connsiteY1" fmla="*/ 789 h 10000"/>
                  <a:gd name="connsiteX2" fmla="*/ 5725 w 10000"/>
                  <a:gd name="connsiteY2" fmla="*/ 208 h 10000"/>
                  <a:gd name="connsiteX3" fmla="*/ 6307 w 10000"/>
                  <a:gd name="connsiteY3" fmla="*/ 0 h 10000"/>
                  <a:gd name="connsiteX4" fmla="*/ 6644 w 10000"/>
                  <a:gd name="connsiteY4" fmla="*/ 42 h 10000"/>
                  <a:gd name="connsiteX5" fmla="*/ 6912 w 10000"/>
                  <a:gd name="connsiteY5" fmla="*/ 249 h 10000"/>
                  <a:gd name="connsiteX6" fmla="*/ 7158 w 10000"/>
                  <a:gd name="connsiteY6" fmla="*/ 664 h 10000"/>
                  <a:gd name="connsiteX7" fmla="*/ 7383 w 10000"/>
                  <a:gd name="connsiteY7" fmla="*/ 1286 h 10000"/>
                  <a:gd name="connsiteX8" fmla="*/ 7539 w 10000"/>
                  <a:gd name="connsiteY8" fmla="*/ 2117 h 10000"/>
                  <a:gd name="connsiteX9" fmla="*/ 7651 w 10000"/>
                  <a:gd name="connsiteY9" fmla="*/ 1992 h 10000"/>
                  <a:gd name="connsiteX10" fmla="*/ 7764 w 10000"/>
                  <a:gd name="connsiteY10" fmla="*/ 1826 h 10000"/>
                  <a:gd name="connsiteX11" fmla="*/ 7897 w 10000"/>
                  <a:gd name="connsiteY11" fmla="*/ 1786 h 10000"/>
                  <a:gd name="connsiteX12" fmla="*/ 8054 w 10000"/>
                  <a:gd name="connsiteY12" fmla="*/ 1786 h 10000"/>
                  <a:gd name="connsiteX13" fmla="*/ 8389 w 10000"/>
                  <a:gd name="connsiteY13" fmla="*/ 1826 h 10000"/>
                  <a:gd name="connsiteX14" fmla="*/ 8724 w 10000"/>
                  <a:gd name="connsiteY14" fmla="*/ 2117 h 10000"/>
                  <a:gd name="connsiteX15" fmla="*/ 9016 w 10000"/>
                  <a:gd name="connsiteY15" fmla="*/ 2532 h 10000"/>
                  <a:gd name="connsiteX16" fmla="*/ 9194 w 10000"/>
                  <a:gd name="connsiteY16" fmla="*/ 3070 h 10000"/>
                  <a:gd name="connsiteX17" fmla="*/ 9306 w 10000"/>
                  <a:gd name="connsiteY17" fmla="*/ 3694 h 10000"/>
                  <a:gd name="connsiteX18" fmla="*/ 9194 w 10000"/>
                  <a:gd name="connsiteY18" fmla="*/ 4440 h 10000"/>
                  <a:gd name="connsiteX19" fmla="*/ 9463 w 10000"/>
                  <a:gd name="connsiteY19" fmla="*/ 4647 h 10000"/>
                  <a:gd name="connsiteX20" fmla="*/ 9686 w 10000"/>
                  <a:gd name="connsiteY20" fmla="*/ 5063 h 10000"/>
                  <a:gd name="connsiteX21" fmla="*/ 9866 w 10000"/>
                  <a:gd name="connsiteY21" fmla="*/ 5518 h 10000"/>
                  <a:gd name="connsiteX22" fmla="*/ 9932 w 10000"/>
                  <a:gd name="connsiteY22" fmla="*/ 6099 h 10000"/>
                  <a:gd name="connsiteX23" fmla="*/ 10000 w 10000"/>
                  <a:gd name="connsiteY23" fmla="*/ 6722 h 10000"/>
                  <a:gd name="connsiteX24" fmla="*/ 9977 w 10000"/>
                  <a:gd name="connsiteY24" fmla="*/ 7386 h 10000"/>
                  <a:gd name="connsiteX25" fmla="*/ 9821 w 10000"/>
                  <a:gd name="connsiteY25" fmla="*/ 8091 h 10000"/>
                  <a:gd name="connsiteX26" fmla="*/ 9643 w 10000"/>
                  <a:gd name="connsiteY26" fmla="*/ 8672 h 10000"/>
                  <a:gd name="connsiteX27" fmla="*/ 9306 w 10000"/>
                  <a:gd name="connsiteY27" fmla="*/ 9169 h 10000"/>
                  <a:gd name="connsiteX28" fmla="*/ 8859 w 10000"/>
                  <a:gd name="connsiteY28" fmla="*/ 9669 h 10000"/>
                  <a:gd name="connsiteX29" fmla="*/ 8298 w 10000"/>
                  <a:gd name="connsiteY29" fmla="*/ 9916 h 10000"/>
                  <a:gd name="connsiteX30" fmla="*/ 7605 w 10000"/>
                  <a:gd name="connsiteY30" fmla="*/ 10000 h 10000"/>
                  <a:gd name="connsiteX31" fmla="*/ 2795 w 10000"/>
                  <a:gd name="connsiteY31" fmla="*/ 10000 h 10000"/>
                  <a:gd name="connsiteX32" fmla="*/ 2101 w 10000"/>
                  <a:gd name="connsiteY32" fmla="*/ 9876 h 10000"/>
                  <a:gd name="connsiteX33" fmla="*/ 982 w 10000"/>
                  <a:gd name="connsiteY33" fmla="*/ 2532 h 10000"/>
                  <a:gd name="connsiteX34" fmla="*/ 1094 w 10000"/>
                  <a:gd name="connsiteY34" fmla="*/ 1286 h 10000"/>
                  <a:gd name="connsiteX0" fmla="*/ 982 w 10000"/>
                  <a:gd name="connsiteY0" fmla="*/ 2532 h 10000"/>
                  <a:gd name="connsiteX1" fmla="*/ 5165 w 10000"/>
                  <a:gd name="connsiteY1" fmla="*/ 789 h 10000"/>
                  <a:gd name="connsiteX2" fmla="*/ 5725 w 10000"/>
                  <a:gd name="connsiteY2" fmla="*/ 208 h 10000"/>
                  <a:gd name="connsiteX3" fmla="*/ 6307 w 10000"/>
                  <a:gd name="connsiteY3" fmla="*/ 0 h 10000"/>
                  <a:gd name="connsiteX4" fmla="*/ 6644 w 10000"/>
                  <a:gd name="connsiteY4" fmla="*/ 42 h 10000"/>
                  <a:gd name="connsiteX5" fmla="*/ 6912 w 10000"/>
                  <a:gd name="connsiteY5" fmla="*/ 249 h 10000"/>
                  <a:gd name="connsiteX6" fmla="*/ 7158 w 10000"/>
                  <a:gd name="connsiteY6" fmla="*/ 664 h 10000"/>
                  <a:gd name="connsiteX7" fmla="*/ 7383 w 10000"/>
                  <a:gd name="connsiteY7" fmla="*/ 1286 h 10000"/>
                  <a:gd name="connsiteX8" fmla="*/ 7539 w 10000"/>
                  <a:gd name="connsiteY8" fmla="*/ 2117 h 10000"/>
                  <a:gd name="connsiteX9" fmla="*/ 7651 w 10000"/>
                  <a:gd name="connsiteY9" fmla="*/ 1992 h 10000"/>
                  <a:gd name="connsiteX10" fmla="*/ 7764 w 10000"/>
                  <a:gd name="connsiteY10" fmla="*/ 1826 h 10000"/>
                  <a:gd name="connsiteX11" fmla="*/ 7897 w 10000"/>
                  <a:gd name="connsiteY11" fmla="*/ 1786 h 10000"/>
                  <a:gd name="connsiteX12" fmla="*/ 8054 w 10000"/>
                  <a:gd name="connsiteY12" fmla="*/ 1786 h 10000"/>
                  <a:gd name="connsiteX13" fmla="*/ 8389 w 10000"/>
                  <a:gd name="connsiteY13" fmla="*/ 1826 h 10000"/>
                  <a:gd name="connsiteX14" fmla="*/ 8724 w 10000"/>
                  <a:gd name="connsiteY14" fmla="*/ 2117 h 10000"/>
                  <a:gd name="connsiteX15" fmla="*/ 9016 w 10000"/>
                  <a:gd name="connsiteY15" fmla="*/ 2532 h 10000"/>
                  <a:gd name="connsiteX16" fmla="*/ 9194 w 10000"/>
                  <a:gd name="connsiteY16" fmla="*/ 3070 h 10000"/>
                  <a:gd name="connsiteX17" fmla="*/ 9306 w 10000"/>
                  <a:gd name="connsiteY17" fmla="*/ 3694 h 10000"/>
                  <a:gd name="connsiteX18" fmla="*/ 9194 w 10000"/>
                  <a:gd name="connsiteY18" fmla="*/ 4440 h 10000"/>
                  <a:gd name="connsiteX19" fmla="*/ 9463 w 10000"/>
                  <a:gd name="connsiteY19" fmla="*/ 4647 h 10000"/>
                  <a:gd name="connsiteX20" fmla="*/ 9686 w 10000"/>
                  <a:gd name="connsiteY20" fmla="*/ 5063 h 10000"/>
                  <a:gd name="connsiteX21" fmla="*/ 9866 w 10000"/>
                  <a:gd name="connsiteY21" fmla="*/ 5518 h 10000"/>
                  <a:gd name="connsiteX22" fmla="*/ 9932 w 10000"/>
                  <a:gd name="connsiteY22" fmla="*/ 6099 h 10000"/>
                  <a:gd name="connsiteX23" fmla="*/ 10000 w 10000"/>
                  <a:gd name="connsiteY23" fmla="*/ 6722 h 10000"/>
                  <a:gd name="connsiteX24" fmla="*/ 9977 w 10000"/>
                  <a:gd name="connsiteY24" fmla="*/ 7386 h 10000"/>
                  <a:gd name="connsiteX25" fmla="*/ 9821 w 10000"/>
                  <a:gd name="connsiteY25" fmla="*/ 8091 h 10000"/>
                  <a:gd name="connsiteX26" fmla="*/ 9643 w 10000"/>
                  <a:gd name="connsiteY26" fmla="*/ 8672 h 10000"/>
                  <a:gd name="connsiteX27" fmla="*/ 9306 w 10000"/>
                  <a:gd name="connsiteY27" fmla="*/ 9169 h 10000"/>
                  <a:gd name="connsiteX28" fmla="*/ 8859 w 10000"/>
                  <a:gd name="connsiteY28" fmla="*/ 9669 h 10000"/>
                  <a:gd name="connsiteX29" fmla="*/ 8298 w 10000"/>
                  <a:gd name="connsiteY29" fmla="*/ 9916 h 10000"/>
                  <a:gd name="connsiteX30" fmla="*/ 7605 w 10000"/>
                  <a:gd name="connsiteY30" fmla="*/ 10000 h 10000"/>
                  <a:gd name="connsiteX31" fmla="*/ 2795 w 10000"/>
                  <a:gd name="connsiteY31" fmla="*/ 10000 h 10000"/>
                  <a:gd name="connsiteX32" fmla="*/ 2101 w 10000"/>
                  <a:gd name="connsiteY32" fmla="*/ 9876 h 10000"/>
                  <a:gd name="connsiteX33" fmla="*/ 982 w 10000"/>
                  <a:gd name="connsiteY33" fmla="*/ 2532 h 10000"/>
                  <a:gd name="connsiteX0" fmla="*/ 982 w 10000"/>
                  <a:gd name="connsiteY0" fmla="*/ 2532 h 10000"/>
                  <a:gd name="connsiteX1" fmla="*/ 5165 w 10000"/>
                  <a:gd name="connsiteY1" fmla="*/ 789 h 10000"/>
                  <a:gd name="connsiteX2" fmla="*/ 5725 w 10000"/>
                  <a:gd name="connsiteY2" fmla="*/ 208 h 10000"/>
                  <a:gd name="connsiteX3" fmla="*/ 6307 w 10000"/>
                  <a:gd name="connsiteY3" fmla="*/ 0 h 10000"/>
                  <a:gd name="connsiteX4" fmla="*/ 6644 w 10000"/>
                  <a:gd name="connsiteY4" fmla="*/ 42 h 10000"/>
                  <a:gd name="connsiteX5" fmla="*/ 6912 w 10000"/>
                  <a:gd name="connsiteY5" fmla="*/ 249 h 10000"/>
                  <a:gd name="connsiteX6" fmla="*/ 7158 w 10000"/>
                  <a:gd name="connsiteY6" fmla="*/ 664 h 10000"/>
                  <a:gd name="connsiteX7" fmla="*/ 7383 w 10000"/>
                  <a:gd name="connsiteY7" fmla="*/ 1286 h 10000"/>
                  <a:gd name="connsiteX8" fmla="*/ 7539 w 10000"/>
                  <a:gd name="connsiteY8" fmla="*/ 2117 h 10000"/>
                  <a:gd name="connsiteX9" fmla="*/ 7651 w 10000"/>
                  <a:gd name="connsiteY9" fmla="*/ 1992 h 10000"/>
                  <a:gd name="connsiteX10" fmla="*/ 7764 w 10000"/>
                  <a:gd name="connsiteY10" fmla="*/ 1826 h 10000"/>
                  <a:gd name="connsiteX11" fmla="*/ 7897 w 10000"/>
                  <a:gd name="connsiteY11" fmla="*/ 1786 h 10000"/>
                  <a:gd name="connsiteX12" fmla="*/ 8054 w 10000"/>
                  <a:gd name="connsiteY12" fmla="*/ 1786 h 10000"/>
                  <a:gd name="connsiteX13" fmla="*/ 8389 w 10000"/>
                  <a:gd name="connsiteY13" fmla="*/ 1826 h 10000"/>
                  <a:gd name="connsiteX14" fmla="*/ 8724 w 10000"/>
                  <a:gd name="connsiteY14" fmla="*/ 2117 h 10000"/>
                  <a:gd name="connsiteX15" fmla="*/ 9016 w 10000"/>
                  <a:gd name="connsiteY15" fmla="*/ 2532 h 10000"/>
                  <a:gd name="connsiteX16" fmla="*/ 9194 w 10000"/>
                  <a:gd name="connsiteY16" fmla="*/ 3070 h 10000"/>
                  <a:gd name="connsiteX17" fmla="*/ 9306 w 10000"/>
                  <a:gd name="connsiteY17" fmla="*/ 3694 h 10000"/>
                  <a:gd name="connsiteX18" fmla="*/ 9194 w 10000"/>
                  <a:gd name="connsiteY18" fmla="*/ 4440 h 10000"/>
                  <a:gd name="connsiteX19" fmla="*/ 9463 w 10000"/>
                  <a:gd name="connsiteY19" fmla="*/ 4647 h 10000"/>
                  <a:gd name="connsiteX20" fmla="*/ 9686 w 10000"/>
                  <a:gd name="connsiteY20" fmla="*/ 5063 h 10000"/>
                  <a:gd name="connsiteX21" fmla="*/ 9866 w 10000"/>
                  <a:gd name="connsiteY21" fmla="*/ 5518 h 10000"/>
                  <a:gd name="connsiteX22" fmla="*/ 9932 w 10000"/>
                  <a:gd name="connsiteY22" fmla="*/ 6099 h 10000"/>
                  <a:gd name="connsiteX23" fmla="*/ 10000 w 10000"/>
                  <a:gd name="connsiteY23" fmla="*/ 6722 h 10000"/>
                  <a:gd name="connsiteX24" fmla="*/ 9977 w 10000"/>
                  <a:gd name="connsiteY24" fmla="*/ 7386 h 10000"/>
                  <a:gd name="connsiteX25" fmla="*/ 9821 w 10000"/>
                  <a:gd name="connsiteY25" fmla="*/ 8091 h 10000"/>
                  <a:gd name="connsiteX26" fmla="*/ 9643 w 10000"/>
                  <a:gd name="connsiteY26" fmla="*/ 8672 h 10000"/>
                  <a:gd name="connsiteX27" fmla="*/ 9306 w 10000"/>
                  <a:gd name="connsiteY27" fmla="*/ 9169 h 10000"/>
                  <a:gd name="connsiteX28" fmla="*/ 8859 w 10000"/>
                  <a:gd name="connsiteY28" fmla="*/ 9669 h 10000"/>
                  <a:gd name="connsiteX29" fmla="*/ 8298 w 10000"/>
                  <a:gd name="connsiteY29" fmla="*/ 9916 h 10000"/>
                  <a:gd name="connsiteX30" fmla="*/ 7605 w 10000"/>
                  <a:gd name="connsiteY30" fmla="*/ 10000 h 10000"/>
                  <a:gd name="connsiteX31" fmla="*/ 2795 w 10000"/>
                  <a:gd name="connsiteY31" fmla="*/ 10000 h 10000"/>
                  <a:gd name="connsiteX32" fmla="*/ 2101 w 10000"/>
                  <a:gd name="connsiteY32" fmla="*/ 9876 h 10000"/>
                  <a:gd name="connsiteX33" fmla="*/ 982 w 10000"/>
                  <a:gd name="connsiteY33" fmla="*/ 2532 h 10000"/>
                  <a:gd name="connsiteX0" fmla="*/ 982 w 10000"/>
                  <a:gd name="connsiteY0" fmla="*/ 2787 h 10255"/>
                  <a:gd name="connsiteX1" fmla="*/ 5165 w 10000"/>
                  <a:gd name="connsiteY1" fmla="*/ 1044 h 10255"/>
                  <a:gd name="connsiteX2" fmla="*/ 5725 w 10000"/>
                  <a:gd name="connsiteY2" fmla="*/ 463 h 10255"/>
                  <a:gd name="connsiteX3" fmla="*/ 6307 w 10000"/>
                  <a:gd name="connsiteY3" fmla="*/ 255 h 10255"/>
                  <a:gd name="connsiteX4" fmla="*/ 6644 w 10000"/>
                  <a:gd name="connsiteY4" fmla="*/ 297 h 10255"/>
                  <a:gd name="connsiteX5" fmla="*/ 6912 w 10000"/>
                  <a:gd name="connsiteY5" fmla="*/ 504 h 10255"/>
                  <a:gd name="connsiteX6" fmla="*/ 7158 w 10000"/>
                  <a:gd name="connsiteY6" fmla="*/ 919 h 10255"/>
                  <a:gd name="connsiteX7" fmla="*/ 7383 w 10000"/>
                  <a:gd name="connsiteY7" fmla="*/ 1541 h 10255"/>
                  <a:gd name="connsiteX8" fmla="*/ 7539 w 10000"/>
                  <a:gd name="connsiteY8" fmla="*/ 2372 h 10255"/>
                  <a:gd name="connsiteX9" fmla="*/ 7651 w 10000"/>
                  <a:gd name="connsiteY9" fmla="*/ 2247 h 10255"/>
                  <a:gd name="connsiteX10" fmla="*/ 7764 w 10000"/>
                  <a:gd name="connsiteY10" fmla="*/ 2081 h 10255"/>
                  <a:gd name="connsiteX11" fmla="*/ 7897 w 10000"/>
                  <a:gd name="connsiteY11" fmla="*/ 2041 h 10255"/>
                  <a:gd name="connsiteX12" fmla="*/ 8054 w 10000"/>
                  <a:gd name="connsiteY12" fmla="*/ 2041 h 10255"/>
                  <a:gd name="connsiteX13" fmla="*/ 8389 w 10000"/>
                  <a:gd name="connsiteY13" fmla="*/ 2081 h 10255"/>
                  <a:gd name="connsiteX14" fmla="*/ 8724 w 10000"/>
                  <a:gd name="connsiteY14" fmla="*/ 2372 h 10255"/>
                  <a:gd name="connsiteX15" fmla="*/ 9016 w 10000"/>
                  <a:gd name="connsiteY15" fmla="*/ 2787 h 10255"/>
                  <a:gd name="connsiteX16" fmla="*/ 9194 w 10000"/>
                  <a:gd name="connsiteY16" fmla="*/ 3325 h 10255"/>
                  <a:gd name="connsiteX17" fmla="*/ 9306 w 10000"/>
                  <a:gd name="connsiteY17" fmla="*/ 3949 h 10255"/>
                  <a:gd name="connsiteX18" fmla="*/ 9194 w 10000"/>
                  <a:gd name="connsiteY18" fmla="*/ 4695 h 10255"/>
                  <a:gd name="connsiteX19" fmla="*/ 9463 w 10000"/>
                  <a:gd name="connsiteY19" fmla="*/ 4902 h 10255"/>
                  <a:gd name="connsiteX20" fmla="*/ 9686 w 10000"/>
                  <a:gd name="connsiteY20" fmla="*/ 5318 h 10255"/>
                  <a:gd name="connsiteX21" fmla="*/ 9866 w 10000"/>
                  <a:gd name="connsiteY21" fmla="*/ 5773 h 10255"/>
                  <a:gd name="connsiteX22" fmla="*/ 9932 w 10000"/>
                  <a:gd name="connsiteY22" fmla="*/ 6354 h 10255"/>
                  <a:gd name="connsiteX23" fmla="*/ 10000 w 10000"/>
                  <a:gd name="connsiteY23" fmla="*/ 6977 h 10255"/>
                  <a:gd name="connsiteX24" fmla="*/ 9977 w 10000"/>
                  <a:gd name="connsiteY24" fmla="*/ 7641 h 10255"/>
                  <a:gd name="connsiteX25" fmla="*/ 9821 w 10000"/>
                  <a:gd name="connsiteY25" fmla="*/ 8346 h 10255"/>
                  <a:gd name="connsiteX26" fmla="*/ 9643 w 10000"/>
                  <a:gd name="connsiteY26" fmla="*/ 8927 h 10255"/>
                  <a:gd name="connsiteX27" fmla="*/ 9306 w 10000"/>
                  <a:gd name="connsiteY27" fmla="*/ 9424 h 10255"/>
                  <a:gd name="connsiteX28" fmla="*/ 8859 w 10000"/>
                  <a:gd name="connsiteY28" fmla="*/ 9924 h 10255"/>
                  <a:gd name="connsiteX29" fmla="*/ 8298 w 10000"/>
                  <a:gd name="connsiteY29" fmla="*/ 10171 h 10255"/>
                  <a:gd name="connsiteX30" fmla="*/ 7605 w 10000"/>
                  <a:gd name="connsiteY30" fmla="*/ 10255 h 10255"/>
                  <a:gd name="connsiteX31" fmla="*/ 2795 w 10000"/>
                  <a:gd name="connsiteY31" fmla="*/ 10255 h 10255"/>
                  <a:gd name="connsiteX32" fmla="*/ 2101 w 10000"/>
                  <a:gd name="connsiteY32" fmla="*/ 10131 h 10255"/>
                  <a:gd name="connsiteX33" fmla="*/ 982 w 10000"/>
                  <a:gd name="connsiteY33" fmla="*/ 2787 h 10255"/>
                  <a:gd name="connsiteX0" fmla="*/ 982 w 10000"/>
                  <a:gd name="connsiteY0" fmla="*/ 3253 h 10721"/>
                  <a:gd name="connsiteX1" fmla="*/ 5165 w 10000"/>
                  <a:gd name="connsiteY1" fmla="*/ 1510 h 10721"/>
                  <a:gd name="connsiteX2" fmla="*/ 5725 w 10000"/>
                  <a:gd name="connsiteY2" fmla="*/ 929 h 10721"/>
                  <a:gd name="connsiteX3" fmla="*/ 6307 w 10000"/>
                  <a:gd name="connsiteY3" fmla="*/ 721 h 10721"/>
                  <a:gd name="connsiteX4" fmla="*/ 6644 w 10000"/>
                  <a:gd name="connsiteY4" fmla="*/ 763 h 10721"/>
                  <a:gd name="connsiteX5" fmla="*/ 6912 w 10000"/>
                  <a:gd name="connsiteY5" fmla="*/ 970 h 10721"/>
                  <a:gd name="connsiteX6" fmla="*/ 7158 w 10000"/>
                  <a:gd name="connsiteY6" fmla="*/ 1385 h 10721"/>
                  <a:gd name="connsiteX7" fmla="*/ 7383 w 10000"/>
                  <a:gd name="connsiteY7" fmla="*/ 2007 h 10721"/>
                  <a:gd name="connsiteX8" fmla="*/ 7539 w 10000"/>
                  <a:gd name="connsiteY8" fmla="*/ 2838 h 10721"/>
                  <a:gd name="connsiteX9" fmla="*/ 7651 w 10000"/>
                  <a:gd name="connsiteY9" fmla="*/ 2713 h 10721"/>
                  <a:gd name="connsiteX10" fmla="*/ 7764 w 10000"/>
                  <a:gd name="connsiteY10" fmla="*/ 2547 h 10721"/>
                  <a:gd name="connsiteX11" fmla="*/ 7897 w 10000"/>
                  <a:gd name="connsiteY11" fmla="*/ 2507 h 10721"/>
                  <a:gd name="connsiteX12" fmla="*/ 8054 w 10000"/>
                  <a:gd name="connsiteY12" fmla="*/ 2507 h 10721"/>
                  <a:gd name="connsiteX13" fmla="*/ 8389 w 10000"/>
                  <a:gd name="connsiteY13" fmla="*/ 2547 h 10721"/>
                  <a:gd name="connsiteX14" fmla="*/ 8724 w 10000"/>
                  <a:gd name="connsiteY14" fmla="*/ 2838 h 10721"/>
                  <a:gd name="connsiteX15" fmla="*/ 9016 w 10000"/>
                  <a:gd name="connsiteY15" fmla="*/ 3253 h 10721"/>
                  <a:gd name="connsiteX16" fmla="*/ 9194 w 10000"/>
                  <a:gd name="connsiteY16" fmla="*/ 3791 h 10721"/>
                  <a:gd name="connsiteX17" fmla="*/ 9306 w 10000"/>
                  <a:gd name="connsiteY17" fmla="*/ 4415 h 10721"/>
                  <a:gd name="connsiteX18" fmla="*/ 9194 w 10000"/>
                  <a:gd name="connsiteY18" fmla="*/ 5161 h 10721"/>
                  <a:gd name="connsiteX19" fmla="*/ 9463 w 10000"/>
                  <a:gd name="connsiteY19" fmla="*/ 5368 h 10721"/>
                  <a:gd name="connsiteX20" fmla="*/ 9686 w 10000"/>
                  <a:gd name="connsiteY20" fmla="*/ 5784 h 10721"/>
                  <a:gd name="connsiteX21" fmla="*/ 9866 w 10000"/>
                  <a:gd name="connsiteY21" fmla="*/ 6239 h 10721"/>
                  <a:gd name="connsiteX22" fmla="*/ 9932 w 10000"/>
                  <a:gd name="connsiteY22" fmla="*/ 6820 h 10721"/>
                  <a:gd name="connsiteX23" fmla="*/ 10000 w 10000"/>
                  <a:gd name="connsiteY23" fmla="*/ 7443 h 10721"/>
                  <a:gd name="connsiteX24" fmla="*/ 9977 w 10000"/>
                  <a:gd name="connsiteY24" fmla="*/ 8107 h 10721"/>
                  <a:gd name="connsiteX25" fmla="*/ 9821 w 10000"/>
                  <a:gd name="connsiteY25" fmla="*/ 8812 h 10721"/>
                  <a:gd name="connsiteX26" fmla="*/ 9643 w 10000"/>
                  <a:gd name="connsiteY26" fmla="*/ 9393 h 10721"/>
                  <a:gd name="connsiteX27" fmla="*/ 9306 w 10000"/>
                  <a:gd name="connsiteY27" fmla="*/ 9890 h 10721"/>
                  <a:gd name="connsiteX28" fmla="*/ 8859 w 10000"/>
                  <a:gd name="connsiteY28" fmla="*/ 10390 h 10721"/>
                  <a:gd name="connsiteX29" fmla="*/ 8298 w 10000"/>
                  <a:gd name="connsiteY29" fmla="*/ 10637 h 10721"/>
                  <a:gd name="connsiteX30" fmla="*/ 7605 w 10000"/>
                  <a:gd name="connsiteY30" fmla="*/ 10721 h 10721"/>
                  <a:gd name="connsiteX31" fmla="*/ 2795 w 10000"/>
                  <a:gd name="connsiteY31" fmla="*/ 10721 h 10721"/>
                  <a:gd name="connsiteX32" fmla="*/ 2101 w 10000"/>
                  <a:gd name="connsiteY32" fmla="*/ 10597 h 10721"/>
                  <a:gd name="connsiteX33" fmla="*/ 982 w 10000"/>
                  <a:gd name="connsiteY33" fmla="*/ 3253 h 10721"/>
                  <a:gd name="connsiteX0" fmla="*/ 982 w 10000"/>
                  <a:gd name="connsiteY0" fmla="*/ 3416 h 10884"/>
                  <a:gd name="connsiteX1" fmla="*/ 5165 w 10000"/>
                  <a:gd name="connsiteY1" fmla="*/ 1673 h 10884"/>
                  <a:gd name="connsiteX2" fmla="*/ 5725 w 10000"/>
                  <a:gd name="connsiteY2" fmla="*/ 1092 h 10884"/>
                  <a:gd name="connsiteX3" fmla="*/ 6307 w 10000"/>
                  <a:gd name="connsiteY3" fmla="*/ 884 h 10884"/>
                  <a:gd name="connsiteX4" fmla="*/ 6644 w 10000"/>
                  <a:gd name="connsiteY4" fmla="*/ 926 h 10884"/>
                  <a:gd name="connsiteX5" fmla="*/ 6912 w 10000"/>
                  <a:gd name="connsiteY5" fmla="*/ 1133 h 10884"/>
                  <a:gd name="connsiteX6" fmla="*/ 7158 w 10000"/>
                  <a:gd name="connsiteY6" fmla="*/ 1548 h 10884"/>
                  <a:gd name="connsiteX7" fmla="*/ 7383 w 10000"/>
                  <a:gd name="connsiteY7" fmla="*/ 2170 h 10884"/>
                  <a:gd name="connsiteX8" fmla="*/ 7539 w 10000"/>
                  <a:gd name="connsiteY8" fmla="*/ 3001 h 10884"/>
                  <a:gd name="connsiteX9" fmla="*/ 7651 w 10000"/>
                  <a:gd name="connsiteY9" fmla="*/ 2876 h 10884"/>
                  <a:gd name="connsiteX10" fmla="*/ 7764 w 10000"/>
                  <a:gd name="connsiteY10" fmla="*/ 2710 h 10884"/>
                  <a:gd name="connsiteX11" fmla="*/ 7897 w 10000"/>
                  <a:gd name="connsiteY11" fmla="*/ 2670 h 10884"/>
                  <a:gd name="connsiteX12" fmla="*/ 8054 w 10000"/>
                  <a:gd name="connsiteY12" fmla="*/ 2670 h 10884"/>
                  <a:gd name="connsiteX13" fmla="*/ 8389 w 10000"/>
                  <a:gd name="connsiteY13" fmla="*/ 2710 h 10884"/>
                  <a:gd name="connsiteX14" fmla="*/ 8724 w 10000"/>
                  <a:gd name="connsiteY14" fmla="*/ 3001 h 10884"/>
                  <a:gd name="connsiteX15" fmla="*/ 9016 w 10000"/>
                  <a:gd name="connsiteY15" fmla="*/ 3416 h 10884"/>
                  <a:gd name="connsiteX16" fmla="*/ 9194 w 10000"/>
                  <a:gd name="connsiteY16" fmla="*/ 3954 h 10884"/>
                  <a:gd name="connsiteX17" fmla="*/ 9306 w 10000"/>
                  <a:gd name="connsiteY17" fmla="*/ 4578 h 10884"/>
                  <a:gd name="connsiteX18" fmla="*/ 9194 w 10000"/>
                  <a:gd name="connsiteY18" fmla="*/ 5324 h 10884"/>
                  <a:gd name="connsiteX19" fmla="*/ 9463 w 10000"/>
                  <a:gd name="connsiteY19" fmla="*/ 5531 h 10884"/>
                  <a:gd name="connsiteX20" fmla="*/ 9686 w 10000"/>
                  <a:gd name="connsiteY20" fmla="*/ 5947 h 10884"/>
                  <a:gd name="connsiteX21" fmla="*/ 9866 w 10000"/>
                  <a:gd name="connsiteY21" fmla="*/ 6402 h 10884"/>
                  <a:gd name="connsiteX22" fmla="*/ 9932 w 10000"/>
                  <a:gd name="connsiteY22" fmla="*/ 6983 h 10884"/>
                  <a:gd name="connsiteX23" fmla="*/ 10000 w 10000"/>
                  <a:gd name="connsiteY23" fmla="*/ 7606 h 10884"/>
                  <a:gd name="connsiteX24" fmla="*/ 9977 w 10000"/>
                  <a:gd name="connsiteY24" fmla="*/ 8270 h 10884"/>
                  <a:gd name="connsiteX25" fmla="*/ 9821 w 10000"/>
                  <a:gd name="connsiteY25" fmla="*/ 8975 h 10884"/>
                  <a:gd name="connsiteX26" fmla="*/ 9643 w 10000"/>
                  <a:gd name="connsiteY26" fmla="*/ 9556 h 10884"/>
                  <a:gd name="connsiteX27" fmla="*/ 9306 w 10000"/>
                  <a:gd name="connsiteY27" fmla="*/ 10053 h 10884"/>
                  <a:gd name="connsiteX28" fmla="*/ 8859 w 10000"/>
                  <a:gd name="connsiteY28" fmla="*/ 10553 h 10884"/>
                  <a:gd name="connsiteX29" fmla="*/ 8298 w 10000"/>
                  <a:gd name="connsiteY29" fmla="*/ 10800 h 10884"/>
                  <a:gd name="connsiteX30" fmla="*/ 7605 w 10000"/>
                  <a:gd name="connsiteY30" fmla="*/ 10884 h 10884"/>
                  <a:gd name="connsiteX31" fmla="*/ 2795 w 10000"/>
                  <a:gd name="connsiteY31" fmla="*/ 10884 h 10884"/>
                  <a:gd name="connsiteX32" fmla="*/ 2101 w 10000"/>
                  <a:gd name="connsiteY32" fmla="*/ 10760 h 10884"/>
                  <a:gd name="connsiteX33" fmla="*/ 982 w 10000"/>
                  <a:gd name="connsiteY33" fmla="*/ 3416 h 10884"/>
                  <a:gd name="connsiteX0" fmla="*/ 982 w 10000"/>
                  <a:gd name="connsiteY0" fmla="*/ 3529 h 10997"/>
                  <a:gd name="connsiteX1" fmla="*/ 5165 w 10000"/>
                  <a:gd name="connsiteY1" fmla="*/ 1786 h 10997"/>
                  <a:gd name="connsiteX2" fmla="*/ 5725 w 10000"/>
                  <a:gd name="connsiteY2" fmla="*/ 1205 h 10997"/>
                  <a:gd name="connsiteX3" fmla="*/ 6307 w 10000"/>
                  <a:gd name="connsiteY3" fmla="*/ 997 h 10997"/>
                  <a:gd name="connsiteX4" fmla="*/ 6644 w 10000"/>
                  <a:gd name="connsiteY4" fmla="*/ 1039 h 10997"/>
                  <a:gd name="connsiteX5" fmla="*/ 6912 w 10000"/>
                  <a:gd name="connsiteY5" fmla="*/ 1246 h 10997"/>
                  <a:gd name="connsiteX6" fmla="*/ 7158 w 10000"/>
                  <a:gd name="connsiteY6" fmla="*/ 1661 h 10997"/>
                  <a:gd name="connsiteX7" fmla="*/ 7383 w 10000"/>
                  <a:gd name="connsiteY7" fmla="*/ 2283 h 10997"/>
                  <a:gd name="connsiteX8" fmla="*/ 7539 w 10000"/>
                  <a:gd name="connsiteY8" fmla="*/ 3114 h 10997"/>
                  <a:gd name="connsiteX9" fmla="*/ 7651 w 10000"/>
                  <a:gd name="connsiteY9" fmla="*/ 2989 h 10997"/>
                  <a:gd name="connsiteX10" fmla="*/ 7764 w 10000"/>
                  <a:gd name="connsiteY10" fmla="*/ 2823 h 10997"/>
                  <a:gd name="connsiteX11" fmla="*/ 7897 w 10000"/>
                  <a:gd name="connsiteY11" fmla="*/ 2783 h 10997"/>
                  <a:gd name="connsiteX12" fmla="*/ 8054 w 10000"/>
                  <a:gd name="connsiteY12" fmla="*/ 2783 h 10997"/>
                  <a:gd name="connsiteX13" fmla="*/ 8389 w 10000"/>
                  <a:gd name="connsiteY13" fmla="*/ 2823 h 10997"/>
                  <a:gd name="connsiteX14" fmla="*/ 8724 w 10000"/>
                  <a:gd name="connsiteY14" fmla="*/ 3114 h 10997"/>
                  <a:gd name="connsiteX15" fmla="*/ 9016 w 10000"/>
                  <a:gd name="connsiteY15" fmla="*/ 3529 h 10997"/>
                  <a:gd name="connsiteX16" fmla="*/ 9194 w 10000"/>
                  <a:gd name="connsiteY16" fmla="*/ 4067 h 10997"/>
                  <a:gd name="connsiteX17" fmla="*/ 9306 w 10000"/>
                  <a:gd name="connsiteY17" fmla="*/ 4691 h 10997"/>
                  <a:gd name="connsiteX18" fmla="*/ 9194 w 10000"/>
                  <a:gd name="connsiteY18" fmla="*/ 5437 h 10997"/>
                  <a:gd name="connsiteX19" fmla="*/ 9463 w 10000"/>
                  <a:gd name="connsiteY19" fmla="*/ 5644 h 10997"/>
                  <a:gd name="connsiteX20" fmla="*/ 9686 w 10000"/>
                  <a:gd name="connsiteY20" fmla="*/ 6060 h 10997"/>
                  <a:gd name="connsiteX21" fmla="*/ 9866 w 10000"/>
                  <a:gd name="connsiteY21" fmla="*/ 6515 h 10997"/>
                  <a:gd name="connsiteX22" fmla="*/ 9932 w 10000"/>
                  <a:gd name="connsiteY22" fmla="*/ 7096 h 10997"/>
                  <a:gd name="connsiteX23" fmla="*/ 10000 w 10000"/>
                  <a:gd name="connsiteY23" fmla="*/ 7719 h 10997"/>
                  <a:gd name="connsiteX24" fmla="*/ 9977 w 10000"/>
                  <a:gd name="connsiteY24" fmla="*/ 8383 h 10997"/>
                  <a:gd name="connsiteX25" fmla="*/ 9821 w 10000"/>
                  <a:gd name="connsiteY25" fmla="*/ 9088 h 10997"/>
                  <a:gd name="connsiteX26" fmla="*/ 9643 w 10000"/>
                  <a:gd name="connsiteY26" fmla="*/ 9669 h 10997"/>
                  <a:gd name="connsiteX27" fmla="*/ 9306 w 10000"/>
                  <a:gd name="connsiteY27" fmla="*/ 10166 h 10997"/>
                  <a:gd name="connsiteX28" fmla="*/ 8859 w 10000"/>
                  <a:gd name="connsiteY28" fmla="*/ 10666 h 10997"/>
                  <a:gd name="connsiteX29" fmla="*/ 8298 w 10000"/>
                  <a:gd name="connsiteY29" fmla="*/ 10913 h 10997"/>
                  <a:gd name="connsiteX30" fmla="*/ 7605 w 10000"/>
                  <a:gd name="connsiteY30" fmla="*/ 10997 h 10997"/>
                  <a:gd name="connsiteX31" fmla="*/ 2795 w 10000"/>
                  <a:gd name="connsiteY31" fmla="*/ 10997 h 10997"/>
                  <a:gd name="connsiteX32" fmla="*/ 2101 w 10000"/>
                  <a:gd name="connsiteY32" fmla="*/ 10873 h 10997"/>
                  <a:gd name="connsiteX33" fmla="*/ 982 w 10000"/>
                  <a:gd name="connsiteY33" fmla="*/ 3529 h 10997"/>
                  <a:gd name="connsiteX0" fmla="*/ 982 w 10000"/>
                  <a:gd name="connsiteY0" fmla="*/ 3555 h 11023"/>
                  <a:gd name="connsiteX1" fmla="*/ 5165 w 10000"/>
                  <a:gd name="connsiteY1" fmla="*/ 1812 h 11023"/>
                  <a:gd name="connsiteX2" fmla="*/ 5725 w 10000"/>
                  <a:gd name="connsiteY2" fmla="*/ 1231 h 11023"/>
                  <a:gd name="connsiteX3" fmla="*/ 6307 w 10000"/>
                  <a:gd name="connsiteY3" fmla="*/ 1023 h 11023"/>
                  <a:gd name="connsiteX4" fmla="*/ 6644 w 10000"/>
                  <a:gd name="connsiteY4" fmla="*/ 1065 h 11023"/>
                  <a:gd name="connsiteX5" fmla="*/ 6912 w 10000"/>
                  <a:gd name="connsiteY5" fmla="*/ 1272 h 11023"/>
                  <a:gd name="connsiteX6" fmla="*/ 7158 w 10000"/>
                  <a:gd name="connsiteY6" fmla="*/ 1687 h 11023"/>
                  <a:gd name="connsiteX7" fmla="*/ 7383 w 10000"/>
                  <a:gd name="connsiteY7" fmla="*/ 2309 h 11023"/>
                  <a:gd name="connsiteX8" fmla="*/ 7539 w 10000"/>
                  <a:gd name="connsiteY8" fmla="*/ 3140 h 11023"/>
                  <a:gd name="connsiteX9" fmla="*/ 7651 w 10000"/>
                  <a:gd name="connsiteY9" fmla="*/ 3015 h 11023"/>
                  <a:gd name="connsiteX10" fmla="*/ 7764 w 10000"/>
                  <a:gd name="connsiteY10" fmla="*/ 2849 h 11023"/>
                  <a:gd name="connsiteX11" fmla="*/ 7897 w 10000"/>
                  <a:gd name="connsiteY11" fmla="*/ 2809 h 11023"/>
                  <a:gd name="connsiteX12" fmla="*/ 8054 w 10000"/>
                  <a:gd name="connsiteY12" fmla="*/ 2809 h 11023"/>
                  <a:gd name="connsiteX13" fmla="*/ 8389 w 10000"/>
                  <a:gd name="connsiteY13" fmla="*/ 2849 h 11023"/>
                  <a:gd name="connsiteX14" fmla="*/ 8724 w 10000"/>
                  <a:gd name="connsiteY14" fmla="*/ 3140 h 11023"/>
                  <a:gd name="connsiteX15" fmla="*/ 9016 w 10000"/>
                  <a:gd name="connsiteY15" fmla="*/ 3555 h 11023"/>
                  <a:gd name="connsiteX16" fmla="*/ 9194 w 10000"/>
                  <a:gd name="connsiteY16" fmla="*/ 4093 h 11023"/>
                  <a:gd name="connsiteX17" fmla="*/ 9306 w 10000"/>
                  <a:gd name="connsiteY17" fmla="*/ 4717 h 11023"/>
                  <a:gd name="connsiteX18" fmla="*/ 9194 w 10000"/>
                  <a:gd name="connsiteY18" fmla="*/ 5463 h 11023"/>
                  <a:gd name="connsiteX19" fmla="*/ 9463 w 10000"/>
                  <a:gd name="connsiteY19" fmla="*/ 5670 h 11023"/>
                  <a:gd name="connsiteX20" fmla="*/ 9686 w 10000"/>
                  <a:gd name="connsiteY20" fmla="*/ 6086 h 11023"/>
                  <a:gd name="connsiteX21" fmla="*/ 9866 w 10000"/>
                  <a:gd name="connsiteY21" fmla="*/ 6541 h 11023"/>
                  <a:gd name="connsiteX22" fmla="*/ 9932 w 10000"/>
                  <a:gd name="connsiteY22" fmla="*/ 7122 h 11023"/>
                  <a:gd name="connsiteX23" fmla="*/ 10000 w 10000"/>
                  <a:gd name="connsiteY23" fmla="*/ 7745 h 11023"/>
                  <a:gd name="connsiteX24" fmla="*/ 9977 w 10000"/>
                  <a:gd name="connsiteY24" fmla="*/ 8409 h 11023"/>
                  <a:gd name="connsiteX25" fmla="*/ 9821 w 10000"/>
                  <a:gd name="connsiteY25" fmla="*/ 9114 h 11023"/>
                  <a:gd name="connsiteX26" fmla="*/ 9643 w 10000"/>
                  <a:gd name="connsiteY26" fmla="*/ 9695 h 11023"/>
                  <a:gd name="connsiteX27" fmla="*/ 9306 w 10000"/>
                  <a:gd name="connsiteY27" fmla="*/ 10192 h 11023"/>
                  <a:gd name="connsiteX28" fmla="*/ 8859 w 10000"/>
                  <a:gd name="connsiteY28" fmla="*/ 10692 h 11023"/>
                  <a:gd name="connsiteX29" fmla="*/ 8298 w 10000"/>
                  <a:gd name="connsiteY29" fmla="*/ 10939 h 11023"/>
                  <a:gd name="connsiteX30" fmla="*/ 7605 w 10000"/>
                  <a:gd name="connsiteY30" fmla="*/ 11023 h 11023"/>
                  <a:gd name="connsiteX31" fmla="*/ 2795 w 10000"/>
                  <a:gd name="connsiteY31" fmla="*/ 11023 h 11023"/>
                  <a:gd name="connsiteX32" fmla="*/ 2101 w 10000"/>
                  <a:gd name="connsiteY32" fmla="*/ 10899 h 11023"/>
                  <a:gd name="connsiteX33" fmla="*/ 982 w 10000"/>
                  <a:gd name="connsiteY33" fmla="*/ 3555 h 11023"/>
                  <a:gd name="connsiteX0" fmla="*/ 982 w 10000"/>
                  <a:gd name="connsiteY0" fmla="*/ 3761 h 11229"/>
                  <a:gd name="connsiteX1" fmla="*/ 5165 w 10000"/>
                  <a:gd name="connsiteY1" fmla="*/ 2018 h 11229"/>
                  <a:gd name="connsiteX2" fmla="*/ 5725 w 10000"/>
                  <a:gd name="connsiteY2" fmla="*/ 1437 h 11229"/>
                  <a:gd name="connsiteX3" fmla="*/ 6307 w 10000"/>
                  <a:gd name="connsiteY3" fmla="*/ 1229 h 11229"/>
                  <a:gd name="connsiteX4" fmla="*/ 6644 w 10000"/>
                  <a:gd name="connsiteY4" fmla="*/ 1271 h 11229"/>
                  <a:gd name="connsiteX5" fmla="*/ 6912 w 10000"/>
                  <a:gd name="connsiteY5" fmla="*/ 1478 h 11229"/>
                  <a:gd name="connsiteX6" fmla="*/ 7158 w 10000"/>
                  <a:gd name="connsiteY6" fmla="*/ 1893 h 11229"/>
                  <a:gd name="connsiteX7" fmla="*/ 7383 w 10000"/>
                  <a:gd name="connsiteY7" fmla="*/ 2515 h 11229"/>
                  <a:gd name="connsiteX8" fmla="*/ 7539 w 10000"/>
                  <a:gd name="connsiteY8" fmla="*/ 3346 h 11229"/>
                  <a:gd name="connsiteX9" fmla="*/ 7651 w 10000"/>
                  <a:gd name="connsiteY9" fmla="*/ 3221 h 11229"/>
                  <a:gd name="connsiteX10" fmla="*/ 7764 w 10000"/>
                  <a:gd name="connsiteY10" fmla="*/ 3055 h 11229"/>
                  <a:gd name="connsiteX11" fmla="*/ 7897 w 10000"/>
                  <a:gd name="connsiteY11" fmla="*/ 3015 h 11229"/>
                  <a:gd name="connsiteX12" fmla="*/ 8054 w 10000"/>
                  <a:gd name="connsiteY12" fmla="*/ 3015 h 11229"/>
                  <a:gd name="connsiteX13" fmla="*/ 8389 w 10000"/>
                  <a:gd name="connsiteY13" fmla="*/ 3055 h 11229"/>
                  <a:gd name="connsiteX14" fmla="*/ 8724 w 10000"/>
                  <a:gd name="connsiteY14" fmla="*/ 3346 h 11229"/>
                  <a:gd name="connsiteX15" fmla="*/ 9016 w 10000"/>
                  <a:gd name="connsiteY15" fmla="*/ 3761 h 11229"/>
                  <a:gd name="connsiteX16" fmla="*/ 9194 w 10000"/>
                  <a:gd name="connsiteY16" fmla="*/ 4299 h 11229"/>
                  <a:gd name="connsiteX17" fmla="*/ 9306 w 10000"/>
                  <a:gd name="connsiteY17" fmla="*/ 4923 h 11229"/>
                  <a:gd name="connsiteX18" fmla="*/ 9194 w 10000"/>
                  <a:gd name="connsiteY18" fmla="*/ 5669 h 11229"/>
                  <a:gd name="connsiteX19" fmla="*/ 9463 w 10000"/>
                  <a:gd name="connsiteY19" fmla="*/ 5876 h 11229"/>
                  <a:gd name="connsiteX20" fmla="*/ 9686 w 10000"/>
                  <a:gd name="connsiteY20" fmla="*/ 6292 h 11229"/>
                  <a:gd name="connsiteX21" fmla="*/ 9866 w 10000"/>
                  <a:gd name="connsiteY21" fmla="*/ 6747 h 11229"/>
                  <a:gd name="connsiteX22" fmla="*/ 9932 w 10000"/>
                  <a:gd name="connsiteY22" fmla="*/ 7328 h 11229"/>
                  <a:gd name="connsiteX23" fmla="*/ 10000 w 10000"/>
                  <a:gd name="connsiteY23" fmla="*/ 7951 h 11229"/>
                  <a:gd name="connsiteX24" fmla="*/ 9977 w 10000"/>
                  <a:gd name="connsiteY24" fmla="*/ 8615 h 11229"/>
                  <a:gd name="connsiteX25" fmla="*/ 9821 w 10000"/>
                  <a:gd name="connsiteY25" fmla="*/ 9320 h 11229"/>
                  <a:gd name="connsiteX26" fmla="*/ 9643 w 10000"/>
                  <a:gd name="connsiteY26" fmla="*/ 9901 h 11229"/>
                  <a:gd name="connsiteX27" fmla="*/ 9306 w 10000"/>
                  <a:gd name="connsiteY27" fmla="*/ 10398 h 11229"/>
                  <a:gd name="connsiteX28" fmla="*/ 8859 w 10000"/>
                  <a:gd name="connsiteY28" fmla="*/ 10898 h 11229"/>
                  <a:gd name="connsiteX29" fmla="*/ 8298 w 10000"/>
                  <a:gd name="connsiteY29" fmla="*/ 11145 h 11229"/>
                  <a:gd name="connsiteX30" fmla="*/ 7605 w 10000"/>
                  <a:gd name="connsiteY30" fmla="*/ 11229 h 11229"/>
                  <a:gd name="connsiteX31" fmla="*/ 2795 w 10000"/>
                  <a:gd name="connsiteY31" fmla="*/ 11229 h 11229"/>
                  <a:gd name="connsiteX32" fmla="*/ 2101 w 10000"/>
                  <a:gd name="connsiteY32" fmla="*/ 11105 h 11229"/>
                  <a:gd name="connsiteX33" fmla="*/ 982 w 10000"/>
                  <a:gd name="connsiteY33" fmla="*/ 3761 h 11229"/>
                  <a:gd name="connsiteX0" fmla="*/ 982 w 10000"/>
                  <a:gd name="connsiteY0" fmla="*/ 3773 h 11241"/>
                  <a:gd name="connsiteX1" fmla="*/ 5165 w 10000"/>
                  <a:gd name="connsiteY1" fmla="*/ 2030 h 11241"/>
                  <a:gd name="connsiteX2" fmla="*/ 5725 w 10000"/>
                  <a:gd name="connsiteY2" fmla="*/ 1449 h 11241"/>
                  <a:gd name="connsiteX3" fmla="*/ 6307 w 10000"/>
                  <a:gd name="connsiteY3" fmla="*/ 1241 h 11241"/>
                  <a:gd name="connsiteX4" fmla="*/ 6644 w 10000"/>
                  <a:gd name="connsiteY4" fmla="*/ 1283 h 11241"/>
                  <a:gd name="connsiteX5" fmla="*/ 6912 w 10000"/>
                  <a:gd name="connsiteY5" fmla="*/ 1490 h 11241"/>
                  <a:gd name="connsiteX6" fmla="*/ 7158 w 10000"/>
                  <a:gd name="connsiteY6" fmla="*/ 1905 h 11241"/>
                  <a:gd name="connsiteX7" fmla="*/ 7383 w 10000"/>
                  <a:gd name="connsiteY7" fmla="*/ 2527 h 11241"/>
                  <a:gd name="connsiteX8" fmla="*/ 7539 w 10000"/>
                  <a:gd name="connsiteY8" fmla="*/ 3358 h 11241"/>
                  <a:gd name="connsiteX9" fmla="*/ 7651 w 10000"/>
                  <a:gd name="connsiteY9" fmla="*/ 3233 h 11241"/>
                  <a:gd name="connsiteX10" fmla="*/ 7764 w 10000"/>
                  <a:gd name="connsiteY10" fmla="*/ 3067 h 11241"/>
                  <a:gd name="connsiteX11" fmla="*/ 7897 w 10000"/>
                  <a:gd name="connsiteY11" fmla="*/ 3027 h 11241"/>
                  <a:gd name="connsiteX12" fmla="*/ 8054 w 10000"/>
                  <a:gd name="connsiteY12" fmla="*/ 3027 h 11241"/>
                  <a:gd name="connsiteX13" fmla="*/ 8389 w 10000"/>
                  <a:gd name="connsiteY13" fmla="*/ 3067 h 11241"/>
                  <a:gd name="connsiteX14" fmla="*/ 8724 w 10000"/>
                  <a:gd name="connsiteY14" fmla="*/ 3358 h 11241"/>
                  <a:gd name="connsiteX15" fmla="*/ 9016 w 10000"/>
                  <a:gd name="connsiteY15" fmla="*/ 3773 h 11241"/>
                  <a:gd name="connsiteX16" fmla="*/ 9194 w 10000"/>
                  <a:gd name="connsiteY16" fmla="*/ 4311 h 11241"/>
                  <a:gd name="connsiteX17" fmla="*/ 9306 w 10000"/>
                  <a:gd name="connsiteY17" fmla="*/ 4935 h 11241"/>
                  <a:gd name="connsiteX18" fmla="*/ 9194 w 10000"/>
                  <a:gd name="connsiteY18" fmla="*/ 5681 h 11241"/>
                  <a:gd name="connsiteX19" fmla="*/ 9463 w 10000"/>
                  <a:gd name="connsiteY19" fmla="*/ 5888 h 11241"/>
                  <a:gd name="connsiteX20" fmla="*/ 9686 w 10000"/>
                  <a:gd name="connsiteY20" fmla="*/ 6304 h 11241"/>
                  <a:gd name="connsiteX21" fmla="*/ 9866 w 10000"/>
                  <a:gd name="connsiteY21" fmla="*/ 6759 h 11241"/>
                  <a:gd name="connsiteX22" fmla="*/ 9932 w 10000"/>
                  <a:gd name="connsiteY22" fmla="*/ 7340 h 11241"/>
                  <a:gd name="connsiteX23" fmla="*/ 10000 w 10000"/>
                  <a:gd name="connsiteY23" fmla="*/ 7963 h 11241"/>
                  <a:gd name="connsiteX24" fmla="*/ 9977 w 10000"/>
                  <a:gd name="connsiteY24" fmla="*/ 8627 h 11241"/>
                  <a:gd name="connsiteX25" fmla="*/ 9821 w 10000"/>
                  <a:gd name="connsiteY25" fmla="*/ 9332 h 11241"/>
                  <a:gd name="connsiteX26" fmla="*/ 9643 w 10000"/>
                  <a:gd name="connsiteY26" fmla="*/ 9913 h 11241"/>
                  <a:gd name="connsiteX27" fmla="*/ 9306 w 10000"/>
                  <a:gd name="connsiteY27" fmla="*/ 10410 h 11241"/>
                  <a:gd name="connsiteX28" fmla="*/ 8859 w 10000"/>
                  <a:gd name="connsiteY28" fmla="*/ 10910 h 11241"/>
                  <a:gd name="connsiteX29" fmla="*/ 8298 w 10000"/>
                  <a:gd name="connsiteY29" fmla="*/ 11157 h 11241"/>
                  <a:gd name="connsiteX30" fmla="*/ 7605 w 10000"/>
                  <a:gd name="connsiteY30" fmla="*/ 11241 h 11241"/>
                  <a:gd name="connsiteX31" fmla="*/ 2795 w 10000"/>
                  <a:gd name="connsiteY31" fmla="*/ 11241 h 11241"/>
                  <a:gd name="connsiteX32" fmla="*/ 2101 w 10000"/>
                  <a:gd name="connsiteY32" fmla="*/ 11117 h 11241"/>
                  <a:gd name="connsiteX33" fmla="*/ 982 w 10000"/>
                  <a:gd name="connsiteY33" fmla="*/ 3773 h 11241"/>
                  <a:gd name="connsiteX0" fmla="*/ 982 w 10000"/>
                  <a:gd name="connsiteY0" fmla="*/ 3757 h 11225"/>
                  <a:gd name="connsiteX1" fmla="*/ 4990 w 10000"/>
                  <a:gd name="connsiteY1" fmla="*/ 2041 h 11225"/>
                  <a:gd name="connsiteX2" fmla="*/ 5725 w 10000"/>
                  <a:gd name="connsiteY2" fmla="*/ 1433 h 11225"/>
                  <a:gd name="connsiteX3" fmla="*/ 6307 w 10000"/>
                  <a:gd name="connsiteY3" fmla="*/ 1225 h 11225"/>
                  <a:gd name="connsiteX4" fmla="*/ 6644 w 10000"/>
                  <a:gd name="connsiteY4" fmla="*/ 1267 h 11225"/>
                  <a:gd name="connsiteX5" fmla="*/ 6912 w 10000"/>
                  <a:gd name="connsiteY5" fmla="*/ 1474 h 11225"/>
                  <a:gd name="connsiteX6" fmla="*/ 7158 w 10000"/>
                  <a:gd name="connsiteY6" fmla="*/ 1889 h 11225"/>
                  <a:gd name="connsiteX7" fmla="*/ 7383 w 10000"/>
                  <a:gd name="connsiteY7" fmla="*/ 2511 h 11225"/>
                  <a:gd name="connsiteX8" fmla="*/ 7539 w 10000"/>
                  <a:gd name="connsiteY8" fmla="*/ 3342 h 11225"/>
                  <a:gd name="connsiteX9" fmla="*/ 7651 w 10000"/>
                  <a:gd name="connsiteY9" fmla="*/ 3217 h 11225"/>
                  <a:gd name="connsiteX10" fmla="*/ 7764 w 10000"/>
                  <a:gd name="connsiteY10" fmla="*/ 3051 h 11225"/>
                  <a:gd name="connsiteX11" fmla="*/ 7897 w 10000"/>
                  <a:gd name="connsiteY11" fmla="*/ 3011 h 11225"/>
                  <a:gd name="connsiteX12" fmla="*/ 8054 w 10000"/>
                  <a:gd name="connsiteY12" fmla="*/ 3011 h 11225"/>
                  <a:gd name="connsiteX13" fmla="*/ 8389 w 10000"/>
                  <a:gd name="connsiteY13" fmla="*/ 3051 h 11225"/>
                  <a:gd name="connsiteX14" fmla="*/ 8724 w 10000"/>
                  <a:gd name="connsiteY14" fmla="*/ 3342 h 11225"/>
                  <a:gd name="connsiteX15" fmla="*/ 9016 w 10000"/>
                  <a:gd name="connsiteY15" fmla="*/ 3757 h 11225"/>
                  <a:gd name="connsiteX16" fmla="*/ 9194 w 10000"/>
                  <a:gd name="connsiteY16" fmla="*/ 4295 h 11225"/>
                  <a:gd name="connsiteX17" fmla="*/ 9306 w 10000"/>
                  <a:gd name="connsiteY17" fmla="*/ 4919 h 11225"/>
                  <a:gd name="connsiteX18" fmla="*/ 9194 w 10000"/>
                  <a:gd name="connsiteY18" fmla="*/ 5665 h 11225"/>
                  <a:gd name="connsiteX19" fmla="*/ 9463 w 10000"/>
                  <a:gd name="connsiteY19" fmla="*/ 5872 h 11225"/>
                  <a:gd name="connsiteX20" fmla="*/ 9686 w 10000"/>
                  <a:gd name="connsiteY20" fmla="*/ 6288 h 11225"/>
                  <a:gd name="connsiteX21" fmla="*/ 9866 w 10000"/>
                  <a:gd name="connsiteY21" fmla="*/ 6743 h 11225"/>
                  <a:gd name="connsiteX22" fmla="*/ 9932 w 10000"/>
                  <a:gd name="connsiteY22" fmla="*/ 7324 h 11225"/>
                  <a:gd name="connsiteX23" fmla="*/ 10000 w 10000"/>
                  <a:gd name="connsiteY23" fmla="*/ 7947 h 11225"/>
                  <a:gd name="connsiteX24" fmla="*/ 9977 w 10000"/>
                  <a:gd name="connsiteY24" fmla="*/ 8611 h 11225"/>
                  <a:gd name="connsiteX25" fmla="*/ 9821 w 10000"/>
                  <a:gd name="connsiteY25" fmla="*/ 9316 h 11225"/>
                  <a:gd name="connsiteX26" fmla="*/ 9643 w 10000"/>
                  <a:gd name="connsiteY26" fmla="*/ 9897 h 11225"/>
                  <a:gd name="connsiteX27" fmla="*/ 9306 w 10000"/>
                  <a:gd name="connsiteY27" fmla="*/ 10394 h 11225"/>
                  <a:gd name="connsiteX28" fmla="*/ 8859 w 10000"/>
                  <a:gd name="connsiteY28" fmla="*/ 10894 h 11225"/>
                  <a:gd name="connsiteX29" fmla="*/ 8298 w 10000"/>
                  <a:gd name="connsiteY29" fmla="*/ 11141 h 11225"/>
                  <a:gd name="connsiteX30" fmla="*/ 7605 w 10000"/>
                  <a:gd name="connsiteY30" fmla="*/ 11225 h 11225"/>
                  <a:gd name="connsiteX31" fmla="*/ 2795 w 10000"/>
                  <a:gd name="connsiteY31" fmla="*/ 11225 h 11225"/>
                  <a:gd name="connsiteX32" fmla="*/ 2101 w 10000"/>
                  <a:gd name="connsiteY32" fmla="*/ 11101 h 11225"/>
                  <a:gd name="connsiteX33" fmla="*/ 982 w 10000"/>
                  <a:gd name="connsiteY33" fmla="*/ 3757 h 11225"/>
                  <a:gd name="connsiteX0" fmla="*/ 982 w 10000"/>
                  <a:gd name="connsiteY0" fmla="*/ 3773 h 11241"/>
                  <a:gd name="connsiteX1" fmla="*/ 4902 w 10000"/>
                  <a:gd name="connsiteY1" fmla="*/ 2030 h 11241"/>
                  <a:gd name="connsiteX2" fmla="*/ 5725 w 10000"/>
                  <a:gd name="connsiteY2" fmla="*/ 1449 h 11241"/>
                  <a:gd name="connsiteX3" fmla="*/ 6307 w 10000"/>
                  <a:gd name="connsiteY3" fmla="*/ 1241 h 11241"/>
                  <a:gd name="connsiteX4" fmla="*/ 6644 w 10000"/>
                  <a:gd name="connsiteY4" fmla="*/ 1283 h 11241"/>
                  <a:gd name="connsiteX5" fmla="*/ 6912 w 10000"/>
                  <a:gd name="connsiteY5" fmla="*/ 1490 h 11241"/>
                  <a:gd name="connsiteX6" fmla="*/ 7158 w 10000"/>
                  <a:gd name="connsiteY6" fmla="*/ 1905 h 11241"/>
                  <a:gd name="connsiteX7" fmla="*/ 7383 w 10000"/>
                  <a:gd name="connsiteY7" fmla="*/ 2527 h 11241"/>
                  <a:gd name="connsiteX8" fmla="*/ 7539 w 10000"/>
                  <a:gd name="connsiteY8" fmla="*/ 3358 h 11241"/>
                  <a:gd name="connsiteX9" fmla="*/ 7651 w 10000"/>
                  <a:gd name="connsiteY9" fmla="*/ 3233 h 11241"/>
                  <a:gd name="connsiteX10" fmla="*/ 7764 w 10000"/>
                  <a:gd name="connsiteY10" fmla="*/ 3067 h 11241"/>
                  <a:gd name="connsiteX11" fmla="*/ 7897 w 10000"/>
                  <a:gd name="connsiteY11" fmla="*/ 3027 h 11241"/>
                  <a:gd name="connsiteX12" fmla="*/ 8054 w 10000"/>
                  <a:gd name="connsiteY12" fmla="*/ 3027 h 11241"/>
                  <a:gd name="connsiteX13" fmla="*/ 8389 w 10000"/>
                  <a:gd name="connsiteY13" fmla="*/ 3067 h 11241"/>
                  <a:gd name="connsiteX14" fmla="*/ 8724 w 10000"/>
                  <a:gd name="connsiteY14" fmla="*/ 3358 h 11241"/>
                  <a:gd name="connsiteX15" fmla="*/ 9016 w 10000"/>
                  <a:gd name="connsiteY15" fmla="*/ 3773 h 11241"/>
                  <a:gd name="connsiteX16" fmla="*/ 9194 w 10000"/>
                  <a:gd name="connsiteY16" fmla="*/ 4311 h 11241"/>
                  <a:gd name="connsiteX17" fmla="*/ 9306 w 10000"/>
                  <a:gd name="connsiteY17" fmla="*/ 4935 h 11241"/>
                  <a:gd name="connsiteX18" fmla="*/ 9194 w 10000"/>
                  <a:gd name="connsiteY18" fmla="*/ 5681 h 11241"/>
                  <a:gd name="connsiteX19" fmla="*/ 9463 w 10000"/>
                  <a:gd name="connsiteY19" fmla="*/ 5888 h 11241"/>
                  <a:gd name="connsiteX20" fmla="*/ 9686 w 10000"/>
                  <a:gd name="connsiteY20" fmla="*/ 6304 h 11241"/>
                  <a:gd name="connsiteX21" fmla="*/ 9866 w 10000"/>
                  <a:gd name="connsiteY21" fmla="*/ 6759 h 11241"/>
                  <a:gd name="connsiteX22" fmla="*/ 9932 w 10000"/>
                  <a:gd name="connsiteY22" fmla="*/ 7340 h 11241"/>
                  <a:gd name="connsiteX23" fmla="*/ 10000 w 10000"/>
                  <a:gd name="connsiteY23" fmla="*/ 7963 h 11241"/>
                  <a:gd name="connsiteX24" fmla="*/ 9977 w 10000"/>
                  <a:gd name="connsiteY24" fmla="*/ 8627 h 11241"/>
                  <a:gd name="connsiteX25" fmla="*/ 9821 w 10000"/>
                  <a:gd name="connsiteY25" fmla="*/ 9332 h 11241"/>
                  <a:gd name="connsiteX26" fmla="*/ 9643 w 10000"/>
                  <a:gd name="connsiteY26" fmla="*/ 9913 h 11241"/>
                  <a:gd name="connsiteX27" fmla="*/ 9306 w 10000"/>
                  <a:gd name="connsiteY27" fmla="*/ 10410 h 11241"/>
                  <a:gd name="connsiteX28" fmla="*/ 8859 w 10000"/>
                  <a:gd name="connsiteY28" fmla="*/ 10910 h 11241"/>
                  <a:gd name="connsiteX29" fmla="*/ 8298 w 10000"/>
                  <a:gd name="connsiteY29" fmla="*/ 11157 h 11241"/>
                  <a:gd name="connsiteX30" fmla="*/ 7605 w 10000"/>
                  <a:gd name="connsiteY30" fmla="*/ 11241 h 11241"/>
                  <a:gd name="connsiteX31" fmla="*/ 2795 w 10000"/>
                  <a:gd name="connsiteY31" fmla="*/ 11241 h 11241"/>
                  <a:gd name="connsiteX32" fmla="*/ 2101 w 10000"/>
                  <a:gd name="connsiteY32" fmla="*/ 11117 h 11241"/>
                  <a:gd name="connsiteX33" fmla="*/ 982 w 10000"/>
                  <a:gd name="connsiteY33" fmla="*/ 3773 h 11241"/>
                  <a:gd name="connsiteX0" fmla="*/ 982 w 10000"/>
                  <a:gd name="connsiteY0" fmla="*/ 3773 h 11241"/>
                  <a:gd name="connsiteX1" fmla="*/ 4814 w 10000"/>
                  <a:gd name="connsiteY1" fmla="*/ 2030 h 11241"/>
                  <a:gd name="connsiteX2" fmla="*/ 5725 w 10000"/>
                  <a:gd name="connsiteY2" fmla="*/ 1449 h 11241"/>
                  <a:gd name="connsiteX3" fmla="*/ 6307 w 10000"/>
                  <a:gd name="connsiteY3" fmla="*/ 1241 h 11241"/>
                  <a:gd name="connsiteX4" fmla="*/ 6644 w 10000"/>
                  <a:gd name="connsiteY4" fmla="*/ 1283 h 11241"/>
                  <a:gd name="connsiteX5" fmla="*/ 6912 w 10000"/>
                  <a:gd name="connsiteY5" fmla="*/ 1490 h 11241"/>
                  <a:gd name="connsiteX6" fmla="*/ 7158 w 10000"/>
                  <a:gd name="connsiteY6" fmla="*/ 1905 h 11241"/>
                  <a:gd name="connsiteX7" fmla="*/ 7383 w 10000"/>
                  <a:gd name="connsiteY7" fmla="*/ 2527 h 11241"/>
                  <a:gd name="connsiteX8" fmla="*/ 7539 w 10000"/>
                  <a:gd name="connsiteY8" fmla="*/ 3358 h 11241"/>
                  <a:gd name="connsiteX9" fmla="*/ 7651 w 10000"/>
                  <a:gd name="connsiteY9" fmla="*/ 3233 h 11241"/>
                  <a:gd name="connsiteX10" fmla="*/ 7764 w 10000"/>
                  <a:gd name="connsiteY10" fmla="*/ 3067 h 11241"/>
                  <a:gd name="connsiteX11" fmla="*/ 7897 w 10000"/>
                  <a:gd name="connsiteY11" fmla="*/ 3027 h 11241"/>
                  <a:gd name="connsiteX12" fmla="*/ 8054 w 10000"/>
                  <a:gd name="connsiteY12" fmla="*/ 3027 h 11241"/>
                  <a:gd name="connsiteX13" fmla="*/ 8389 w 10000"/>
                  <a:gd name="connsiteY13" fmla="*/ 3067 h 11241"/>
                  <a:gd name="connsiteX14" fmla="*/ 8724 w 10000"/>
                  <a:gd name="connsiteY14" fmla="*/ 3358 h 11241"/>
                  <a:gd name="connsiteX15" fmla="*/ 9016 w 10000"/>
                  <a:gd name="connsiteY15" fmla="*/ 3773 h 11241"/>
                  <a:gd name="connsiteX16" fmla="*/ 9194 w 10000"/>
                  <a:gd name="connsiteY16" fmla="*/ 4311 h 11241"/>
                  <a:gd name="connsiteX17" fmla="*/ 9306 w 10000"/>
                  <a:gd name="connsiteY17" fmla="*/ 4935 h 11241"/>
                  <a:gd name="connsiteX18" fmla="*/ 9194 w 10000"/>
                  <a:gd name="connsiteY18" fmla="*/ 5681 h 11241"/>
                  <a:gd name="connsiteX19" fmla="*/ 9463 w 10000"/>
                  <a:gd name="connsiteY19" fmla="*/ 5888 h 11241"/>
                  <a:gd name="connsiteX20" fmla="*/ 9686 w 10000"/>
                  <a:gd name="connsiteY20" fmla="*/ 6304 h 11241"/>
                  <a:gd name="connsiteX21" fmla="*/ 9866 w 10000"/>
                  <a:gd name="connsiteY21" fmla="*/ 6759 h 11241"/>
                  <a:gd name="connsiteX22" fmla="*/ 9932 w 10000"/>
                  <a:gd name="connsiteY22" fmla="*/ 7340 h 11241"/>
                  <a:gd name="connsiteX23" fmla="*/ 10000 w 10000"/>
                  <a:gd name="connsiteY23" fmla="*/ 7963 h 11241"/>
                  <a:gd name="connsiteX24" fmla="*/ 9977 w 10000"/>
                  <a:gd name="connsiteY24" fmla="*/ 8627 h 11241"/>
                  <a:gd name="connsiteX25" fmla="*/ 9821 w 10000"/>
                  <a:gd name="connsiteY25" fmla="*/ 9332 h 11241"/>
                  <a:gd name="connsiteX26" fmla="*/ 9643 w 10000"/>
                  <a:gd name="connsiteY26" fmla="*/ 9913 h 11241"/>
                  <a:gd name="connsiteX27" fmla="*/ 9306 w 10000"/>
                  <a:gd name="connsiteY27" fmla="*/ 10410 h 11241"/>
                  <a:gd name="connsiteX28" fmla="*/ 8859 w 10000"/>
                  <a:gd name="connsiteY28" fmla="*/ 10910 h 11241"/>
                  <a:gd name="connsiteX29" fmla="*/ 8298 w 10000"/>
                  <a:gd name="connsiteY29" fmla="*/ 11157 h 11241"/>
                  <a:gd name="connsiteX30" fmla="*/ 7605 w 10000"/>
                  <a:gd name="connsiteY30" fmla="*/ 11241 h 11241"/>
                  <a:gd name="connsiteX31" fmla="*/ 2795 w 10000"/>
                  <a:gd name="connsiteY31" fmla="*/ 11241 h 11241"/>
                  <a:gd name="connsiteX32" fmla="*/ 2101 w 10000"/>
                  <a:gd name="connsiteY32" fmla="*/ 11117 h 11241"/>
                  <a:gd name="connsiteX33" fmla="*/ 982 w 10000"/>
                  <a:gd name="connsiteY33" fmla="*/ 3773 h 11241"/>
                  <a:gd name="connsiteX0" fmla="*/ 1014 w 9944"/>
                  <a:gd name="connsiteY0" fmla="*/ 3773 h 11241"/>
                  <a:gd name="connsiteX1" fmla="*/ 4758 w 9944"/>
                  <a:gd name="connsiteY1" fmla="*/ 2030 h 11241"/>
                  <a:gd name="connsiteX2" fmla="*/ 5669 w 9944"/>
                  <a:gd name="connsiteY2" fmla="*/ 1449 h 11241"/>
                  <a:gd name="connsiteX3" fmla="*/ 6251 w 9944"/>
                  <a:gd name="connsiteY3" fmla="*/ 1241 h 11241"/>
                  <a:gd name="connsiteX4" fmla="*/ 6588 w 9944"/>
                  <a:gd name="connsiteY4" fmla="*/ 1283 h 11241"/>
                  <a:gd name="connsiteX5" fmla="*/ 6856 w 9944"/>
                  <a:gd name="connsiteY5" fmla="*/ 1490 h 11241"/>
                  <a:gd name="connsiteX6" fmla="*/ 7102 w 9944"/>
                  <a:gd name="connsiteY6" fmla="*/ 1905 h 11241"/>
                  <a:gd name="connsiteX7" fmla="*/ 7327 w 9944"/>
                  <a:gd name="connsiteY7" fmla="*/ 2527 h 11241"/>
                  <a:gd name="connsiteX8" fmla="*/ 7483 w 9944"/>
                  <a:gd name="connsiteY8" fmla="*/ 3358 h 11241"/>
                  <a:gd name="connsiteX9" fmla="*/ 7595 w 9944"/>
                  <a:gd name="connsiteY9" fmla="*/ 3233 h 11241"/>
                  <a:gd name="connsiteX10" fmla="*/ 7708 w 9944"/>
                  <a:gd name="connsiteY10" fmla="*/ 3067 h 11241"/>
                  <a:gd name="connsiteX11" fmla="*/ 7841 w 9944"/>
                  <a:gd name="connsiteY11" fmla="*/ 3027 h 11241"/>
                  <a:gd name="connsiteX12" fmla="*/ 7998 w 9944"/>
                  <a:gd name="connsiteY12" fmla="*/ 3027 h 11241"/>
                  <a:gd name="connsiteX13" fmla="*/ 8333 w 9944"/>
                  <a:gd name="connsiteY13" fmla="*/ 3067 h 11241"/>
                  <a:gd name="connsiteX14" fmla="*/ 8668 w 9944"/>
                  <a:gd name="connsiteY14" fmla="*/ 3358 h 11241"/>
                  <a:gd name="connsiteX15" fmla="*/ 8960 w 9944"/>
                  <a:gd name="connsiteY15" fmla="*/ 3773 h 11241"/>
                  <a:gd name="connsiteX16" fmla="*/ 9138 w 9944"/>
                  <a:gd name="connsiteY16" fmla="*/ 4311 h 11241"/>
                  <a:gd name="connsiteX17" fmla="*/ 9250 w 9944"/>
                  <a:gd name="connsiteY17" fmla="*/ 4935 h 11241"/>
                  <a:gd name="connsiteX18" fmla="*/ 9138 w 9944"/>
                  <a:gd name="connsiteY18" fmla="*/ 5681 h 11241"/>
                  <a:gd name="connsiteX19" fmla="*/ 9407 w 9944"/>
                  <a:gd name="connsiteY19" fmla="*/ 5888 h 11241"/>
                  <a:gd name="connsiteX20" fmla="*/ 9630 w 9944"/>
                  <a:gd name="connsiteY20" fmla="*/ 6304 h 11241"/>
                  <a:gd name="connsiteX21" fmla="*/ 9810 w 9944"/>
                  <a:gd name="connsiteY21" fmla="*/ 6759 h 11241"/>
                  <a:gd name="connsiteX22" fmla="*/ 9876 w 9944"/>
                  <a:gd name="connsiteY22" fmla="*/ 7340 h 11241"/>
                  <a:gd name="connsiteX23" fmla="*/ 9944 w 9944"/>
                  <a:gd name="connsiteY23" fmla="*/ 7963 h 11241"/>
                  <a:gd name="connsiteX24" fmla="*/ 9921 w 9944"/>
                  <a:gd name="connsiteY24" fmla="*/ 8627 h 11241"/>
                  <a:gd name="connsiteX25" fmla="*/ 9765 w 9944"/>
                  <a:gd name="connsiteY25" fmla="*/ 9332 h 11241"/>
                  <a:gd name="connsiteX26" fmla="*/ 9587 w 9944"/>
                  <a:gd name="connsiteY26" fmla="*/ 9913 h 11241"/>
                  <a:gd name="connsiteX27" fmla="*/ 9250 w 9944"/>
                  <a:gd name="connsiteY27" fmla="*/ 10410 h 11241"/>
                  <a:gd name="connsiteX28" fmla="*/ 8803 w 9944"/>
                  <a:gd name="connsiteY28" fmla="*/ 10910 h 11241"/>
                  <a:gd name="connsiteX29" fmla="*/ 8242 w 9944"/>
                  <a:gd name="connsiteY29" fmla="*/ 11157 h 11241"/>
                  <a:gd name="connsiteX30" fmla="*/ 7549 w 9944"/>
                  <a:gd name="connsiteY30" fmla="*/ 11241 h 11241"/>
                  <a:gd name="connsiteX31" fmla="*/ 2739 w 9944"/>
                  <a:gd name="connsiteY31" fmla="*/ 11241 h 11241"/>
                  <a:gd name="connsiteX32" fmla="*/ 2045 w 9944"/>
                  <a:gd name="connsiteY32" fmla="*/ 11117 h 11241"/>
                  <a:gd name="connsiteX33" fmla="*/ 1014 w 9944"/>
                  <a:gd name="connsiteY33" fmla="*/ 3773 h 11241"/>
                  <a:gd name="connsiteX0" fmla="*/ 1020 w 10000"/>
                  <a:gd name="connsiteY0" fmla="*/ 3407 h 10051"/>
                  <a:gd name="connsiteX1" fmla="*/ 4785 w 10000"/>
                  <a:gd name="connsiteY1" fmla="*/ 1857 h 10051"/>
                  <a:gd name="connsiteX2" fmla="*/ 5701 w 10000"/>
                  <a:gd name="connsiteY2" fmla="*/ 1340 h 10051"/>
                  <a:gd name="connsiteX3" fmla="*/ 6286 w 10000"/>
                  <a:gd name="connsiteY3" fmla="*/ 1155 h 10051"/>
                  <a:gd name="connsiteX4" fmla="*/ 6625 w 10000"/>
                  <a:gd name="connsiteY4" fmla="*/ 1192 h 10051"/>
                  <a:gd name="connsiteX5" fmla="*/ 6895 w 10000"/>
                  <a:gd name="connsiteY5" fmla="*/ 1377 h 10051"/>
                  <a:gd name="connsiteX6" fmla="*/ 7142 w 10000"/>
                  <a:gd name="connsiteY6" fmla="*/ 1746 h 10051"/>
                  <a:gd name="connsiteX7" fmla="*/ 7368 w 10000"/>
                  <a:gd name="connsiteY7" fmla="*/ 2299 h 10051"/>
                  <a:gd name="connsiteX8" fmla="*/ 7525 w 10000"/>
                  <a:gd name="connsiteY8" fmla="*/ 3038 h 10051"/>
                  <a:gd name="connsiteX9" fmla="*/ 7638 w 10000"/>
                  <a:gd name="connsiteY9" fmla="*/ 2927 h 10051"/>
                  <a:gd name="connsiteX10" fmla="*/ 7751 w 10000"/>
                  <a:gd name="connsiteY10" fmla="*/ 2779 h 10051"/>
                  <a:gd name="connsiteX11" fmla="*/ 7885 w 10000"/>
                  <a:gd name="connsiteY11" fmla="*/ 2744 h 10051"/>
                  <a:gd name="connsiteX12" fmla="*/ 8043 w 10000"/>
                  <a:gd name="connsiteY12" fmla="*/ 2744 h 10051"/>
                  <a:gd name="connsiteX13" fmla="*/ 8380 w 10000"/>
                  <a:gd name="connsiteY13" fmla="*/ 2779 h 10051"/>
                  <a:gd name="connsiteX14" fmla="*/ 8717 w 10000"/>
                  <a:gd name="connsiteY14" fmla="*/ 3038 h 10051"/>
                  <a:gd name="connsiteX15" fmla="*/ 9010 w 10000"/>
                  <a:gd name="connsiteY15" fmla="*/ 3407 h 10051"/>
                  <a:gd name="connsiteX16" fmla="*/ 9189 w 10000"/>
                  <a:gd name="connsiteY16" fmla="*/ 3886 h 10051"/>
                  <a:gd name="connsiteX17" fmla="*/ 9302 w 10000"/>
                  <a:gd name="connsiteY17" fmla="*/ 4441 h 10051"/>
                  <a:gd name="connsiteX18" fmla="*/ 9189 w 10000"/>
                  <a:gd name="connsiteY18" fmla="*/ 5105 h 10051"/>
                  <a:gd name="connsiteX19" fmla="*/ 9460 w 10000"/>
                  <a:gd name="connsiteY19" fmla="*/ 5289 h 10051"/>
                  <a:gd name="connsiteX20" fmla="*/ 9684 w 10000"/>
                  <a:gd name="connsiteY20" fmla="*/ 5659 h 10051"/>
                  <a:gd name="connsiteX21" fmla="*/ 9865 w 10000"/>
                  <a:gd name="connsiteY21" fmla="*/ 6064 h 10051"/>
                  <a:gd name="connsiteX22" fmla="*/ 9932 w 10000"/>
                  <a:gd name="connsiteY22" fmla="*/ 6581 h 10051"/>
                  <a:gd name="connsiteX23" fmla="*/ 10000 w 10000"/>
                  <a:gd name="connsiteY23" fmla="*/ 7135 h 10051"/>
                  <a:gd name="connsiteX24" fmla="*/ 9977 w 10000"/>
                  <a:gd name="connsiteY24" fmla="*/ 7726 h 10051"/>
                  <a:gd name="connsiteX25" fmla="*/ 9820 w 10000"/>
                  <a:gd name="connsiteY25" fmla="*/ 8353 h 10051"/>
                  <a:gd name="connsiteX26" fmla="*/ 9641 w 10000"/>
                  <a:gd name="connsiteY26" fmla="*/ 8870 h 10051"/>
                  <a:gd name="connsiteX27" fmla="*/ 9302 w 10000"/>
                  <a:gd name="connsiteY27" fmla="*/ 9312 h 10051"/>
                  <a:gd name="connsiteX28" fmla="*/ 8853 w 10000"/>
                  <a:gd name="connsiteY28" fmla="*/ 9757 h 10051"/>
                  <a:gd name="connsiteX29" fmla="*/ 8288 w 10000"/>
                  <a:gd name="connsiteY29" fmla="*/ 9976 h 10051"/>
                  <a:gd name="connsiteX30" fmla="*/ 7592 w 10000"/>
                  <a:gd name="connsiteY30" fmla="*/ 10051 h 10051"/>
                  <a:gd name="connsiteX31" fmla="*/ 2754 w 10000"/>
                  <a:gd name="connsiteY31" fmla="*/ 10051 h 10051"/>
                  <a:gd name="connsiteX32" fmla="*/ 2057 w 10000"/>
                  <a:gd name="connsiteY32" fmla="*/ 9941 h 10051"/>
                  <a:gd name="connsiteX33" fmla="*/ 1020 w 10000"/>
                  <a:gd name="connsiteY33" fmla="*/ 3407 h 10051"/>
                  <a:gd name="connsiteX0" fmla="*/ 1020 w 10000"/>
                  <a:gd name="connsiteY0" fmla="*/ 3520 h 10164"/>
                  <a:gd name="connsiteX1" fmla="*/ 4785 w 10000"/>
                  <a:gd name="connsiteY1" fmla="*/ 1970 h 10164"/>
                  <a:gd name="connsiteX2" fmla="*/ 5701 w 10000"/>
                  <a:gd name="connsiteY2" fmla="*/ 1453 h 10164"/>
                  <a:gd name="connsiteX3" fmla="*/ 6286 w 10000"/>
                  <a:gd name="connsiteY3" fmla="*/ 1268 h 10164"/>
                  <a:gd name="connsiteX4" fmla="*/ 6625 w 10000"/>
                  <a:gd name="connsiteY4" fmla="*/ 1305 h 10164"/>
                  <a:gd name="connsiteX5" fmla="*/ 6895 w 10000"/>
                  <a:gd name="connsiteY5" fmla="*/ 1490 h 10164"/>
                  <a:gd name="connsiteX6" fmla="*/ 7142 w 10000"/>
                  <a:gd name="connsiteY6" fmla="*/ 1859 h 10164"/>
                  <a:gd name="connsiteX7" fmla="*/ 7368 w 10000"/>
                  <a:gd name="connsiteY7" fmla="*/ 2412 h 10164"/>
                  <a:gd name="connsiteX8" fmla="*/ 7525 w 10000"/>
                  <a:gd name="connsiteY8" fmla="*/ 3151 h 10164"/>
                  <a:gd name="connsiteX9" fmla="*/ 7638 w 10000"/>
                  <a:gd name="connsiteY9" fmla="*/ 3040 h 10164"/>
                  <a:gd name="connsiteX10" fmla="*/ 7751 w 10000"/>
                  <a:gd name="connsiteY10" fmla="*/ 2892 h 10164"/>
                  <a:gd name="connsiteX11" fmla="*/ 7885 w 10000"/>
                  <a:gd name="connsiteY11" fmla="*/ 2857 h 10164"/>
                  <a:gd name="connsiteX12" fmla="*/ 8043 w 10000"/>
                  <a:gd name="connsiteY12" fmla="*/ 2857 h 10164"/>
                  <a:gd name="connsiteX13" fmla="*/ 8380 w 10000"/>
                  <a:gd name="connsiteY13" fmla="*/ 2892 h 10164"/>
                  <a:gd name="connsiteX14" fmla="*/ 8717 w 10000"/>
                  <a:gd name="connsiteY14" fmla="*/ 3151 h 10164"/>
                  <a:gd name="connsiteX15" fmla="*/ 9010 w 10000"/>
                  <a:gd name="connsiteY15" fmla="*/ 3520 h 10164"/>
                  <a:gd name="connsiteX16" fmla="*/ 9189 w 10000"/>
                  <a:gd name="connsiteY16" fmla="*/ 3999 h 10164"/>
                  <a:gd name="connsiteX17" fmla="*/ 9302 w 10000"/>
                  <a:gd name="connsiteY17" fmla="*/ 4554 h 10164"/>
                  <a:gd name="connsiteX18" fmla="*/ 9189 w 10000"/>
                  <a:gd name="connsiteY18" fmla="*/ 5218 h 10164"/>
                  <a:gd name="connsiteX19" fmla="*/ 9460 w 10000"/>
                  <a:gd name="connsiteY19" fmla="*/ 5402 h 10164"/>
                  <a:gd name="connsiteX20" fmla="*/ 9684 w 10000"/>
                  <a:gd name="connsiteY20" fmla="*/ 5772 h 10164"/>
                  <a:gd name="connsiteX21" fmla="*/ 9865 w 10000"/>
                  <a:gd name="connsiteY21" fmla="*/ 6177 h 10164"/>
                  <a:gd name="connsiteX22" fmla="*/ 9932 w 10000"/>
                  <a:gd name="connsiteY22" fmla="*/ 6694 h 10164"/>
                  <a:gd name="connsiteX23" fmla="*/ 10000 w 10000"/>
                  <a:gd name="connsiteY23" fmla="*/ 7248 h 10164"/>
                  <a:gd name="connsiteX24" fmla="*/ 9977 w 10000"/>
                  <a:gd name="connsiteY24" fmla="*/ 7839 h 10164"/>
                  <a:gd name="connsiteX25" fmla="*/ 9820 w 10000"/>
                  <a:gd name="connsiteY25" fmla="*/ 8466 h 10164"/>
                  <a:gd name="connsiteX26" fmla="*/ 9641 w 10000"/>
                  <a:gd name="connsiteY26" fmla="*/ 8983 h 10164"/>
                  <a:gd name="connsiteX27" fmla="*/ 9302 w 10000"/>
                  <a:gd name="connsiteY27" fmla="*/ 9425 h 10164"/>
                  <a:gd name="connsiteX28" fmla="*/ 8853 w 10000"/>
                  <a:gd name="connsiteY28" fmla="*/ 9870 h 10164"/>
                  <a:gd name="connsiteX29" fmla="*/ 8288 w 10000"/>
                  <a:gd name="connsiteY29" fmla="*/ 10089 h 10164"/>
                  <a:gd name="connsiteX30" fmla="*/ 7592 w 10000"/>
                  <a:gd name="connsiteY30" fmla="*/ 10164 h 10164"/>
                  <a:gd name="connsiteX31" fmla="*/ 2754 w 10000"/>
                  <a:gd name="connsiteY31" fmla="*/ 10164 h 10164"/>
                  <a:gd name="connsiteX32" fmla="*/ 2057 w 10000"/>
                  <a:gd name="connsiteY32" fmla="*/ 10054 h 10164"/>
                  <a:gd name="connsiteX33" fmla="*/ 1020 w 10000"/>
                  <a:gd name="connsiteY33" fmla="*/ 3520 h 1016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6286 w 10000"/>
                  <a:gd name="connsiteY3" fmla="*/ 1288 h 10184"/>
                  <a:gd name="connsiteX4" fmla="*/ 6625 w 10000"/>
                  <a:gd name="connsiteY4" fmla="*/ 1325 h 10184"/>
                  <a:gd name="connsiteX5" fmla="*/ 6895 w 10000"/>
                  <a:gd name="connsiteY5" fmla="*/ 1510 h 10184"/>
                  <a:gd name="connsiteX6" fmla="*/ 7142 w 10000"/>
                  <a:gd name="connsiteY6" fmla="*/ 1879 h 10184"/>
                  <a:gd name="connsiteX7" fmla="*/ 7368 w 10000"/>
                  <a:gd name="connsiteY7" fmla="*/ 2432 h 10184"/>
                  <a:gd name="connsiteX8" fmla="*/ 7525 w 10000"/>
                  <a:gd name="connsiteY8" fmla="*/ 3171 h 10184"/>
                  <a:gd name="connsiteX9" fmla="*/ 7638 w 10000"/>
                  <a:gd name="connsiteY9" fmla="*/ 3060 h 10184"/>
                  <a:gd name="connsiteX10" fmla="*/ 7751 w 10000"/>
                  <a:gd name="connsiteY10" fmla="*/ 2912 h 10184"/>
                  <a:gd name="connsiteX11" fmla="*/ 7885 w 10000"/>
                  <a:gd name="connsiteY11" fmla="*/ 2877 h 10184"/>
                  <a:gd name="connsiteX12" fmla="*/ 8043 w 10000"/>
                  <a:gd name="connsiteY12" fmla="*/ 2877 h 10184"/>
                  <a:gd name="connsiteX13" fmla="*/ 8380 w 10000"/>
                  <a:gd name="connsiteY13" fmla="*/ 2912 h 10184"/>
                  <a:gd name="connsiteX14" fmla="*/ 8717 w 10000"/>
                  <a:gd name="connsiteY14" fmla="*/ 3171 h 10184"/>
                  <a:gd name="connsiteX15" fmla="*/ 9010 w 10000"/>
                  <a:gd name="connsiteY15" fmla="*/ 3540 h 10184"/>
                  <a:gd name="connsiteX16" fmla="*/ 9189 w 10000"/>
                  <a:gd name="connsiteY16" fmla="*/ 4019 h 10184"/>
                  <a:gd name="connsiteX17" fmla="*/ 9302 w 10000"/>
                  <a:gd name="connsiteY17" fmla="*/ 4574 h 10184"/>
                  <a:gd name="connsiteX18" fmla="*/ 9189 w 10000"/>
                  <a:gd name="connsiteY18" fmla="*/ 5238 h 10184"/>
                  <a:gd name="connsiteX19" fmla="*/ 9460 w 10000"/>
                  <a:gd name="connsiteY19" fmla="*/ 5422 h 10184"/>
                  <a:gd name="connsiteX20" fmla="*/ 9684 w 10000"/>
                  <a:gd name="connsiteY20" fmla="*/ 5792 h 10184"/>
                  <a:gd name="connsiteX21" fmla="*/ 9865 w 10000"/>
                  <a:gd name="connsiteY21" fmla="*/ 6197 h 10184"/>
                  <a:gd name="connsiteX22" fmla="*/ 9932 w 10000"/>
                  <a:gd name="connsiteY22" fmla="*/ 6714 h 10184"/>
                  <a:gd name="connsiteX23" fmla="*/ 10000 w 10000"/>
                  <a:gd name="connsiteY23" fmla="*/ 7268 h 10184"/>
                  <a:gd name="connsiteX24" fmla="*/ 9977 w 10000"/>
                  <a:gd name="connsiteY24" fmla="*/ 7859 h 10184"/>
                  <a:gd name="connsiteX25" fmla="*/ 9820 w 10000"/>
                  <a:gd name="connsiteY25" fmla="*/ 8486 h 10184"/>
                  <a:gd name="connsiteX26" fmla="*/ 9641 w 10000"/>
                  <a:gd name="connsiteY26" fmla="*/ 9003 h 10184"/>
                  <a:gd name="connsiteX27" fmla="*/ 9302 w 10000"/>
                  <a:gd name="connsiteY27" fmla="*/ 9445 h 10184"/>
                  <a:gd name="connsiteX28" fmla="*/ 8853 w 10000"/>
                  <a:gd name="connsiteY28" fmla="*/ 9890 h 10184"/>
                  <a:gd name="connsiteX29" fmla="*/ 8288 w 10000"/>
                  <a:gd name="connsiteY29" fmla="*/ 10109 h 10184"/>
                  <a:gd name="connsiteX30" fmla="*/ 7592 w 10000"/>
                  <a:gd name="connsiteY30" fmla="*/ 10184 h 10184"/>
                  <a:gd name="connsiteX31" fmla="*/ 2754 w 10000"/>
                  <a:gd name="connsiteY31" fmla="*/ 10184 h 10184"/>
                  <a:gd name="connsiteX32" fmla="*/ 2057 w 10000"/>
                  <a:gd name="connsiteY32" fmla="*/ 10074 h 10184"/>
                  <a:gd name="connsiteX33" fmla="*/ 1020 w 10000"/>
                  <a:gd name="connsiteY33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6286 w 10000"/>
                  <a:gd name="connsiteY3" fmla="*/ 1288 h 10184"/>
                  <a:gd name="connsiteX4" fmla="*/ 6625 w 10000"/>
                  <a:gd name="connsiteY4" fmla="*/ 1325 h 10184"/>
                  <a:gd name="connsiteX5" fmla="*/ 6895 w 10000"/>
                  <a:gd name="connsiteY5" fmla="*/ 1510 h 10184"/>
                  <a:gd name="connsiteX6" fmla="*/ 7142 w 10000"/>
                  <a:gd name="connsiteY6" fmla="*/ 1879 h 10184"/>
                  <a:gd name="connsiteX7" fmla="*/ 7525 w 10000"/>
                  <a:gd name="connsiteY7" fmla="*/ 3171 h 10184"/>
                  <a:gd name="connsiteX8" fmla="*/ 7638 w 10000"/>
                  <a:gd name="connsiteY8" fmla="*/ 3060 h 10184"/>
                  <a:gd name="connsiteX9" fmla="*/ 7751 w 10000"/>
                  <a:gd name="connsiteY9" fmla="*/ 2912 h 10184"/>
                  <a:gd name="connsiteX10" fmla="*/ 7885 w 10000"/>
                  <a:gd name="connsiteY10" fmla="*/ 2877 h 10184"/>
                  <a:gd name="connsiteX11" fmla="*/ 8043 w 10000"/>
                  <a:gd name="connsiteY11" fmla="*/ 2877 h 10184"/>
                  <a:gd name="connsiteX12" fmla="*/ 8380 w 10000"/>
                  <a:gd name="connsiteY12" fmla="*/ 2912 h 10184"/>
                  <a:gd name="connsiteX13" fmla="*/ 8717 w 10000"/>
                  <a:gd name="connsiteY13" fmla="*/ 3171 h 10184"/>
                  <a:gd name="connsiteX14" fmla="*/ 9010 w 10000"/>
                  <a:gd name="connsiteY14" fmla="*/ 3540 h 10184"/>
                  <a:gd name="connsiteX15" fmla="*/ 9189 w 10000"/>
                  <a:gd name="connsiteY15" fmla="*/ 4019 h 10184"/>
                  <a:gd name="connsiteX16" fmla="*/ 9302 w 10000"/>
                  <a:gd name="connsiteY16" fmla="*/ 4574 h 10184"/>
                  <a:gd name="connsiteX17" fmla="*/ 9189 w 10000"/>
                  <a:gd name="connsiteY17" fmla="*/ 5238 h 10184"/>
                  <a:gd name="connsiteX18" fmla="*/ 9460 w 10000"/>
                  <a:gd name="connsiteY18" fmla="*/ 5422 h 10184"/>
                  <a:gd name="connsiteX19" fmla="*/ 9684 w 10000"/>
                  <a:gd name="connsiteY19" fmla="*/ 5792 h 10184"/>
                  <a:gd name="connsiteX20" fmla="*/ 9865 w 10000"/>
                  <a:gd name="connsiteY20" fmla="*/ 6197 h 10184"/>
                  <a:gd name="connsiteX21" fmla="*/ 9932 w 10000"/>
                  <a:gd name="connsiteY21" fmla="*/ 6714 h 10184"/>
                  <a:gd name="connsiteX22" fmla="*/ 10000 w 10000"/>
                  <a:gd name="connsiteY22" fmla="*/ 7268 h 10184"/>
                  <a:gd name="connsiteX23" fmla="*/ 9977 w 10000"/>
                  <a:gd name="connsiteY23" fmla="*/ 7859 h 10184"/>
                  <a:gd name="connsiteX24" fmla="*/ 9820 w 10000"/>
                  <a:gd name="connsiteY24" fmla="*/ 8486 h 10184"/>
                  <a:gd name="connsiteX25" fmla="*/ 9641 w 10000"/>
                  <a:gd name="connsiteY25" fmla="*/ 9003 h 10184"/>
                  <a:gd name="connsiteX26" fmla="*/ 9302 w 10000"/>
                  <a:gd name="connsiteY26" fmla="*/ 9445 h 10184"/>
                  <a:gd name="connsiteX27" fmla="*/ 8853 w 10000"/>
                  <a:gd name="connsiteY27" fmla="*/ 9890 h 10184"/>
                  <a:gd name="connsiteX28" fmla="*/ 8288 w 10000"/>
                  <a:gd name="connsiteY28" fmla="*/ 10109 h 10184"/>
                  <a:gd name="connsiteX29" fmla="*/ 7592 w 10000"/>
                  <a:gd name="connsiteY29" fmla="*/ 10184 h 10184"/>
                  <a:gd name="connsiteX30" fmla="*/ 2754 w 10000"/>
                  <a:gd name="connsiteY30" fmla="*/ 10184 h 10184"/>
                  <a:gd name="connsiteX31" fmla="*/ 2057 w 10000"/>
                  <a:gd name="connsiteY31" fmla="*/ 10074 h 10184"/>
                  <a:gd name="connsiteX32" fmla="*/ 1020 w 10000"/>
                  <a:gd name="connsiteY32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6286 w 10000"/>
                  <a:gd name="connsiteY3" fmla="*/ 1288 h 10184"/>
                  <a:gd name="connsiteX4" fmla="*/ 6625 w 10000"/>
                  <a:gd name="connsiteY4" fmla="*/ 1325 h 10184"/>
                  <a:gd name="connsiteX5" fmla="*/ 6895 w 10000"/>
                  <a:gd name="connsiteY5" fmla="*/ 1510 h 10184"/>
                  <a:gd name="connsiteX6" fmla="*/ 7525 w 10000"/>
                  <a:gd name="connsiteY6" fmla="*/ 3171 h 10184"/>
                  <a:gd name="connsiteX7" fmla="*/ 7638 w 10000"/>
                  <a:gd name="connsiteY7" fmla="*/ 3060 h 10184"/>
                  <a:gd name="connsiteX8" fmla="*/ 7751 w 10000"/>
                  <a:gd name="connsiteY8" fmla="*/ 2912 h 10184"/>
                  <a:gd name="connsiteX9" fmla="*/ 7885 w 10000"/>
                  <a:gd name="connsiteY9" fmla="*/ 2877 h 10184"/>
                  <a:gd name="connsiteX10" fmla="*/ 8043 w 10000"/>
                  <a:gd name="connsiteY10" fmla="*/ 2877 h 10184"/>
                  <a:gd name="connsiteX11" fmla="*/ 8380 w 10000"/>
                  <a:gd name="connsiteY11" fmla="*/ 2912 h 10184"/>
                  <a:gd name="connsiteX12" fmla="*/ 8717 w 10000"/>
                  <a:gd name="connsiteY12" fmla="*/ 3171 h 10184"/>
                  <a:gd name="connsiteX13" fmla="*/ 9010 w 10000"/>
                  <a:gd name="connsiteY13" fmla="*/ 3540 h 10184"/>
                  <a:gd name="connsiteX14" fmla="*/ 9189 w 10000"/>
                  <a:gd name="connsiteY14" fmla="*/ 4019 h 10184"/>
                  <a:gd name="connsiteX15" fmla="*/ 9302 w 10000"/>
                  <a:gd name="connsiteY15" fmla="*/ 4574 h 10184"/>
                  <a:gd name="connsiteX16" fmla="*/ 9189 w 10000"/>
                  <a:gd name="connsiteY16" fmla="*/ 5238 h 10184"/>
                  <a:gd name="connsiteX17" fmla="*/ 9460 w 10000"/>
                  <a:gd name="connsiteY17" fmla="*/ 5422 h 10184"/>
                  <a:gd name="connsiteX18" fmla="*/ 9684 w 10000"/>
                  <a:gd name="connsiteY18" fmla="*/ 5792 h 10184"/>
                  <a:gd name="connsiteX19" fmla="*/ 9865 w 10000"/>
                  <a:gd name="connsiteY19" fmla="*/ 6197 h 10184"/>
                  <a:gd name="connsiteX20" fmla="*/ 9932 w 10000"/>
                  <a:gd name="connsiteY20" fmla="*/ 6714 h 10184"/>
                  <a:gd name="connsiteX21" fmla="*/ 10000 w 10000"/>
                  <a:gd name="connsiteY21" fmla="*/ 7268 h 10184"/>
                  <a:gd name="connsiteX22" fmla="*/ 9977 w 10000"/>
                  <a:gd name="connsiteY22" fmla="*/ 7859 h 10184"/>
                  <a:gd name="connsiteX23" fmla="*/ 9820 w 10000"/>
                  <a:gd name="connsiteY23" fmla="*/ 8486 h 10184"/>
                  <a:gd name="connsiteX24" fmla="*/ 9641 w 10000"/>
                  <a:gd name="connsiteY24" fmla="*/ 9003 h 10184"/>
                  <a:gd name="connsiteX25" fmla="*/ 9302 w 10000"/>
                  <a:gd name="connsiteY25" fmla="*/ 9445 h 10184"/>
                  <a:gd name="connsiteX26" fmla="*/ 8853 w 10000"/>
                  <a:gd name="connsiteY26" fmla="*/ 9890 h 10184"/>
                  <a:gd name="connsiteX27" fmla="*/ 8288 w 10000"/>
                  <a:gd name="connsiteY27" fmla="*/ 10109 h 10184"/>
                  <a:gd name="connsiteX28" fmla="*/ 7592 w 10000"/>
                  <a:gd name="connsiteY28" fmla="*/ 10184 h 10184"/>
                  <a:gd name="connsiteX29" fmla="*/ 2754 w 10000"/>
                  <a:gd name="connsiteY29" fmla="*/ 10184 h 10184"/>
                  <a:gd name="connsiteX30" fmla="*/ 2057 w 10000"/>
                  <a:gd name="connsiteY30" fmla="*/ 10074 h 10184"/>
                  <a:gd name="connsiteX31" fmla="*/ 1020 w 10000"/>
                  <a:gd name="connsiteY31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6286 w 10000"/>
                  <a:gd name="connsiteY3" fmla="*/ 1288 h 10184"/>
                  <a:gd name="connsiteX4" fmla="*/ 6625 w 10000"/>
                  <a:gd name="connsiteY4" fmla="*/ 1325 h 10184"/>
                  <a:gd name="connsiteX5" fmla="*/ 7525 w 10000"/>
                  <a:gd name="connsiteY5" fmla="*/ 3171 h 10184"/>
                  <a:gd name="connsiteX6" fmla="*/ 7638 w 10000"/>
                  <a:gd name="connsiteY6" fmla="*/ 3060 h 10184"/>
                  <a:gd name="connsiteX7" fmla="*/ 7751 w 10000"/>
                  <a:gd name="connsiteY7" fmla="*/ 2912 h 10184"/>
                  <a:gd name="connsiteX8" fmla="*/ 7885 w 10000"/>
                  <a:gd name="connsiteY8" fmla="*/ 2877 h 10184"/>
                  <a:gd name="connsiteX9" fmla="*/ 8043 w 10000"/>
                  <a:gd name="connsiteY9" fmla="*/ 2877 h 10184"/>
                  <a:gd name="connsiteX10" fmla="*/ 8380 w 10000"/>
                  <a:gd name="connsiteY10" fmla="*/ 2912 h 10184"/>
                  <a:gd name="connsiteX11" fmla="*/ 8717 w 10000"/>
                  <a:gd name="connsiteY11" fmla="*/ 3171 h 10184"/>
                  <a:gd name="connsiteX12" fmla="*/ 9010 w 10000"/>
                  <a:gd name="connsiteY12" fmla="*/ 3540 h 10184"/>
                  <a:gd name="connsiteX13" fmla="*/ 9189 w 10000"/>
                  <a:gd name="connsiteY13" fmla="*/ 4019 h 10184"/>
                  <a:gd name="connsiteX14" fmla="*/ 9302 w 10000"/>
                  <a:gd name="connsiteY14" fmla="*/ 4574 h 10184"/>
                  <a:gd name="connsiteX15" fmla="*/ 9189 w 10000"/>
                  <a:gd name="connsiteY15" fmla="*/ 5238 h 10184"/>
                  <a:gd name="connsiteX16" fmla="*/ 9460 w 10000"/>
                  <a:gd name="connsiteY16" fmla="*/ 5422 h 10184"/>
                  <a:gd name="connsiteX17" fmla="*/ 9684 w 10000"/>
                  <a:gd name="connsiteY17" fmla="*/ 5792 h 10184"/>
                  <a:gd name="connsiteX18" fmla="*/ 9865 w 10000"/>
                  <a:gd name="connsiteY18" fmla="*/ 6197 h 10184"/>
                  <a:gd name="connsiteX19" fmla="*/ 9932 w 10000"/>
                  <a:gd name="connsiteY19" fmla="*/ 6714 h 10184"/>
                  <a:gd name="connsiteX20" fmla="*/ 10000 w 10000"/>
                  <a:gd name="connsiteY20" fmla="*/ 7268 h 10184"/>
                  <a:gd name="connsiteX21" fmla="*/ 9977 w 10000"/>
                  <a:gd name="connsiteY21" fmla="*/ 7859 h 10184"/>
                  <a:gd name="connsiteX22" fmla="*/ 9820 w 10000"/>
                  <a:gd name="connsiteY22" fmla="*/ 8486 h 10184"/>
                  <a:gd name="connsiteX23" fmla="*/ 9641 w 10000"/>
                  <a:gd name="connsiteY23" fmla="*/ 9003 h 10184"/>
                  <a:gd name="connsiteX24" fmla="*/ 9302 w 10000"/>
                  <a:gd name="connsiteY24" fmla="*/ 9445 h 10184"/>
                  <a:gd name="connsiteX25" fmla="*/ 8853 w 10000"/>
                  <a:gd name="connsiteY25" fmla="*/ 9890 h 10184"/>
                  <a:gd name="connsiteX26" fmla="*/ 8288 w 10000"/>
                  <a:gd name="connsiteY26" fmla="*/ 10109 h 10184"/>
                  <a:gd name="connsiteX27" fmla="*/ 7592 w 10000"/>
                  <a:gd name="connsiteY27" fmla="*/ 10184 h 10184"/>
                  <a:gd name="connsiteX28" fmla="*/ 2754 w 10000"/>
                  <a:gd name="connsiteY28" fmla="*/ 10184 h 10184"/>
                  <a:gd name="connsiteX29" fmla="*/ 2057 w 10000"/>
                  <a:gd name="connsiteY29" fmla="*/ 10074 h 10184"/>
                  <a:gd name="connsiteX30" fmla="*/ 1020 w 10000"/>
                  <a:gd name="connsiteY30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6286 w 10000"/>
                  <a:gd name="connsiteY3" fmla="*/ 1288 h 10184"/>
                  <a:gd name="connsiteX4" fmla="*/ 7525 w 10000"/>
                  <a:gd name="connsiteY4" fmla="*/ 3171 h 10184"/>
                  <a:gd name="connsiteX5" fmla="*/ 7638 w 10000"/>
                  <a:gd name="connsiteY5" fmla="*/ 3060 h 10184"/>
                  <a:gd name="connsiteX6" fmla="*/ 7751 w 10000"/>
                  <a:gd name="connsiteY6" fmla="*/ 2912 h 10184"/>
                  <a:gd name="connsiteX7" fmla="*/ 7885 w 10000"/>
                  <a:gd name="connsiteY7" fmla="*/ 2877 h 10184"/>
                  <a:gd name="connsiteX8" fmla="*/ 8043 w 10000"/>
                  <a:gd name="connsiteY8" fmla="*/ 2877 h 10184"/>
                  <a:gd name="connsiteX9" fmla="*/ 8380 w 10000"/>
                  <a:gd name="connsiteY9" fmla="*/ 2912 h 10184"/>
                  <a:gd name="connsiteX10" fmla="*/ 8717 w 10000"/>
                  <a:gd name="connsiteY10" fmla="*/ 3171 h 10184"/>
                  <a:gd name="connsiteX11" fmla="*/ 9010 w 10000"/>
                  <a:gd name="connsiteY11" fmla="*/ 3540 h 10184"/>
                  <a:gd name="connsiteX12" fmla="*/ 9189 w 10000"/>
                  <a:gd name="connsiteY12" fmla="*/ 4019 h 10184"/>
                  <a:gd name="connsiteX13" fmla="*/ 9302 w 10000"/>
                  <a:gd name="connsiteY13" fmla="*/ 4574 h 10184"/>
                  <a:gd name="connsiteX14" fmla="*/ 9189 w 10000"/>
                  <a:gd name="connsiteY14" fmla="*/ 5238 h 10184"/>
                  <a:gd name="connsiteX15" fmla="*/ 9460 w 10000"/>
                  <a:gd name="connsiteY15" fmla="*/ 5422 h 10184"/>
                  <a:gd name="connsiteX16" fmla="*/ 9684 w 10000"/>
                  <a:gd name="connsiteY16" fmla="*/ 5792 h 10184"/>
                  <a:gd name="connsiteX17" fmla="*/ 9865 w 10000"/>
                  <a:gd name="connsiteY17" fmla="*/ 6197 h 10184"/>
                  <a:gd name="connsiteX18" fmla="*/ 9932 w 10000"/>
                  <a:gd name="connsiteY18" fmla="*/ 6714 h 10184"/>
                  <a:gd name="connsiteX19" fmla="*/ 10000 w 10000"/>
                  <a:gd name="connsiteY19" fmla="*/ 7268 h 10184"/>
                  <a:gd name="connsiteX20" fmla="*/ 9977 w 10000"/>
                  <a:gd name="connsiteY20" fmla="*/ 7859 h 10184"/>
                  <a:gd name="connsiteX21" fmla="*/ 9820 w 10000"/>
                  <a:gd name="connsiteY21" fmla="*/ 8486 h 10184"/>
                  <a:gd name="connsiteX22" fmla="*/ 9641 w 10000"/>
                  <a:gd name="connsiteY22" fmla="*/ 9003 h 10184"/>
                  <a:gd name="connsiteX23" fmla="*/ 9302 w 10000"/>
                  <a:gd name="connsiteY23" fmla="*/ 9445 h 10184"/>
                  <a:gd name="connsiteX24" fmla="*/ 8853 w 10000"/>
                  <a:gd name="connsiteY24" fmla="*/ 9890 h 10184"/>
                  <a:gd name="connsiteX25" fmla="*/ 8288 w 10000"/>
                  <a:gd name="connsiteY25" fmla="*/ 10109 h 10184"/>
                  <a:gd name="connsiteX26" fmla="*/ 7592 w 10000"/>
                  <a:gd name="connsiteY26" fmla="*/ 10184 h 10184"/>
                  <a:gd name="connsiteX27" fmla="*/ 2754 w 10000"/>
                  <a:gd name="connsiteY27" fmla="*/ 10184 h 10184"/>
                  <a:gd name="connsiteX28" fmla="*/ 2057 w 10000"/>
                  <a:gd name="connsiteY28" fmla="*/ 10074 h 10184"/>
                  <a:gd name="connsiteX29" fmla="*/ 1020 w 10000"/>
                  <a:gd name="connsiteY29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7525 w 10000"/>
                  <a:gd name="connsiteY3" fmla="*/ 3171 h 10184"/>
                  <a:gd name="connsiteX4" fmla="*/ 7638 w 10000"/>
                  <a:gd name="connsiteY4" fmla="*/ 3060 h 10184"/>
                  <a:gd name="connsiteX5" fmla="*/ 7751 w 10000"/>
                  <a:gd name="connsiteY5" fmla="*/ 2912 h 10184"/>
                  <a:gd name="connsiteX6" fmla="*/ 7885 w 10000"/>
                  <a:gd name="connsiteY6" fmla="*/ 2877 h 10184"/>
                  <a:gd name="connsiteX7" fmla="*/ 8043 w 10000"/>
                  <a:gd name="connsiteY7" fmla="*/ 2877 h 10184"/>
                  <a:gd name="connsiteX8" fmla="*/ 8380 w 10000"/>
                  <a:gd name="connsiteY8" fmla="*/ 2912 h 10184"/>
                  <a:gd name="connsiteX9" fmla="*/ 8717 w 10000"/>
                  <a:gd name="connsiteY9" fmla="*/ 3171 h 10184"/>
                  <a:gd name="connsiteX10" fmla="*/ 9010 w 10000"/>
                  <a:gd name="connsiteY10" fmla="*/ 3540 h 10184"/>
                  <a:gd name="connsiteX11" fmla="*/ 9189 w 10000"/>
                  <a:gd name="connsiteY11" fmla="*/ 4019 h 10184"/>
                  <a:gd name="connsiteX12" fmla="*/ 9302 w 10000"/>
                  <a:gd name="connsiteY12" fmla="*/ 4574 h 10184"/>
                  <a:gd name="connsiteX13" fmla="*/ 9189 w 10000"/>
                  <a:gd name="connsiteY13" fmla="*/ 5238 h 10184"/>
                  <a:gd name="connsiteX14" fmla="*/ 9460 w 10000"/>
                  <a:gd name="connsiteY14" fmla="*/ 5422 h 10184"/>
                  <a:gd name="connsiteX15" fmla="*/ 9684 w 10000"/>
                  <a:gd name="connsiteY15" fmla="*/ 5792 h 10184"/>
                  <a:gd name="connsiteX16" fmla="*/ 9865 w 10000"/>
                  <a:gd name="connsiteY16" fmla="*/ 6197 h 10184"/>
                  <a:gd name="connsiteX17" fmla="*/ 9932 w 10000"/>
                  <a:gd name="connsiteY17" fmla="*/ 6714 h 10184"/>
                  <a:gd name="connsiteX18" fmla="*/ 10000 w 10000"/>
                  <a:gd name="connsiteY18" fmla="*/ 7268 h 10184"/>
                  <a:gd name="connsiteX19" fmla="*/ 9977 w 10000"/>
                  <a:gd name="connsiteY19" fmla="*/ 7859 h 10184"/>
                  <a:gd name="connsiteX20" fmla="*/ 9820 w 10000"/>
                  <a:gd name="connsiteY20" fmla="*/ 8486 h 10184"/>
                  <a:gd name="connsiteX21" fmla="*/ 9641 w 10000"/>
                  <a:gd name="connsiteY21" fmla="*/ 9003 h 10184"/>
                  <a:gd name="connsiteX22" fmla="*/ 9302 w 10000"/>
                  <a:gd name="connsiteY22" fmla="*/ 9445 h 10184"/>
                  <a:gd name="connsiteX23" fmla="*/ 8853 w 10000"/>
                  <a:gd name="connsiteY23" fmla="*/ 9890 h 10184"/>
                  <a:gd name="connsiteX24" fmla="*/ 8288 w 10000"/>
                  <a:gd name="connsiteY24" fmla="*/ 10109 h 10184"/>
                  <a:gd name="connsiteX25" fmla="*/ 7592 w 10000"/>
                  <a:gd name="connsiteY25" fmla="*/ 10184 h 10184"/>
                  <a:gd name="connsiteX26" fmla="*/ 2754 w 10000"/>
                  <a:gd name="connsiteY26" fmla="*/ 10184 h 10184"/>
                  <a:gd name="connsiteX27" fmla="*/ 2057 w 10000"/>
                  <a:gd name="connsiteY27" fmla="*/ 10074 h 10184"/>
                  <a:gd name="connsiteX28" fmla="*/ 1020 w 10000"/>
                  <a:gd name="connsiteY2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302 w 10000"/>
                  <a:gd name="connsiteY11" fmla="*/ 4574 h 10184"/>
                  <a:gd name="connsiteX12" fmla="*/ 9189 w 10000"/>
                  <a:gd name="connsiteY12" fmla="*/ 5238 h 10184"/>
                  <a:gd name="connsiteX13" fmla="*/ 9460 w 10000"/>
                  <a:gd name="connsiteY13" fmla="*/ 5422 h 10184"/>
                  <a:gd name="connsiteX14" fmla="*/ 9684 w 10000"/>
                  <a:gd name="connsiteY14" fmla="*/ 5792 h 10184"/>
                  <a:gd name="connsiteX15" fmla="*/ 9865 w 10000"/>
                  <a:gd name="connsiteY15" fmla="*/ 6197 h 10184"/>
                  <a:gd name="connsiteX16" fmla="*/ 9932 w 10000"/>
                  <a:gd name="connsiteY16" fmla="*/ 6714 h 10184"/>
                  <a:gd name="connsiteX17" fmla="*/ 10000 w 10000"/>
                  <a:gd name="connsiteY17" fmla="*/ 7268 h 10184"/>
                  <a:gd name="connsiteX18" fmla="*/ 9977 w 10000"/>
                  <a:gd name="connsiteY18" fmla="*/ 7859 h 10184"/>
                  <a:gd name="connsiteX19" fmla="*/ 9820 w 10000"/>
                  <a:gd name="connsiteY19" fmla="*/ 8486 h 10184"/>
                  <a:gd name="connsiteX20" fmla="*/ 9641 w 10000"/>
                  <a:gd name="connsiteY20" fmla="*/ 9003 h 10184"/>
                  <a:gd name="connsiteX21" fmla="*/ 9302 w 10000"/>
                  <a:gd name="connsiteY21" fmla="*/ 9445 h 10184"/>
                  <a:gd name="connsiteX22" fmla="*/ 8853 w 10000"/>
                  <a:gd name="connsiteY22" fmla="*/ 9890 h 10184"/>
                  <a:gd name="connsiteX23" fmla="*/ 8288 w 10000"/>
                  <a:gd name="connsiteY23" fmla="*/ 10109 h 10184"/>
                  <a:gd name="connsiteX24" fmla="*/ 7592 w 10000"/>
                  <a:gd name="connsiteY24" fmla="*/ 10184 h 10184"/>
                  <a:gd name="connsiteX25" fmla="*/ 2754 w 10000"/>
                  <a:gd name="connsiteY25" fmla="*/ 10184 h 10184"/>
                  <a:gd name="connsiteX26" fmla="*/ 2057 w 10000"/>
                  <a:gd name="connsiteY26" fmla="*/ 10074 h 10184"/>
                  <a:gd name="connsiteX27" fmla="*/ 1020 w 10000"/>
                  <a:gd name="connsiteY2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302 w 10000"/>
                  <a:gd name="connsiteY11" fmla="*/ 4574 h 10184"/>
                  <a:gd name="connsiteX12" fmla="*/ 9189 w 10000"/>
                  <a:gd name="connsiteY12" fmla="*/ 5238 h 10184"/>
                  <a:gd name="connsiteX13" fmla="*/ 9460 w 10000"/>
                  <a:gd name="connsiteY13" fmla="*/ 5422 h 10184"/>
                  <a:gd name="connsiteX14" fmla="*/ 9684 w 10000"/>
                  <a:gd name="connsiteY14" fmla="*/ 5792 h 10184"/>
                  <a:gd name="connsiteX15" fmla="*/ 9865 w 10000"/>
                  <a:gd name="connsiteY15" fmla="*/ 6197 h 10184"/>
                  <a:gd name="connsiteX16" fmla="*/ 9932 w 10000"/>
                  <a:gd name="connsiteY16" fmla="*/ 6714 h 10184"/>
                  <a:gd name="connsiteX17" fmla="*/ 10000 w 10000"/>
                  <a:gd name="connsiteY17" fmla="*/ 7268 h 10184"/>
                  <a:gd name="connsiteX18" fmla="*/ 9977 w 10000"/>
                  <a:gd name="connsiteY18" fmla="*/ 7859 h 10184"/>
                  <a:gd name="connsiteX19" fmla="*/ 9820 w 10000"/>
                  <a:gd name="connsiteY19" fmla="*/ 8486 h 10184"/>
                  <a:gd name="connsiteX20" fmla="*/ 9641 w 10000"/>
                  <a:gd name="connsiteY20" fmla="*/ 9003 h 10184"/>
                  <a:gd name="connsiteX21" fmla="*/ 9302 w 10000"/>
                  <a:gd name="connsiteY21" fmla="*/ 9445 h 10184"/>
                  <a:gd name="connsiteX22" fmla="*/ 8853 w 10000"/>
                  <a:gd name="connsiteY22" fmla="*/ 9890 h 10184"/>
                  <a:gd name="connsiteX23" fmla="*/ 8288 w 10000"/>
                  <a:gd name="connsiteY23" fmla="*/ 10109 h 10184"/>
                  <a:gd name="connsiteX24" fmla="*/ 7592 w 10000"/>
                  <a:gd name="connsiteY24" fmla="*/ 10184 h 10184"/>
                  <a:gd name="connsiteX25" fmla="*/ 2754 w 10000"/>
                  <a:gd name="connsiteY25" fmla="*/ 10184 h 10184"/>
                  <a:gd name="connsiteX26" fmla="*/ 2057 w 10000"/>
                  <a:gd name="connsiteY26" fmla="*/ 10074 h 10184"/>
                  <a:gd name="connsiteX27" fmla="*/ 1020 w 10000"/>
                  <a:gd name="connsiteY2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302 w 10000"/>
                  <a:gd name="connsiteY11" fmla="*/ 4574 h 10184"/>
                  <a:gd name="connsiteX12" fmla="*/ 9189 w 10000"/>
                  <a:gd name="connsiteY12" fmla="*/ 5238 h 10184"/>
                  <a:gd name="connsiteX13" fmla="*/ 9460 w 10000"/>
                  <a:gd name="connsiteY13" fmla="*/ 5422 h 10184"/>
                  <a:gd name="connsiteX14" fmla="*/ 9684 w 10000"/>
                  <a:gd name="connsiteY14" fmla="*/ 5792 h 10184"/>
                  <a:gd name="connsiteX15" fmla="*/ 9865 w 10000"/>
                  <a:gd name="connsiteY15" fmla="*/ 6197 h 10184"/>
                  <a:gd name="connsiteX16" fmla="*/ 9932 w 10000"/>
                  <a:gd name="connsiteY16" fmla="*/ 6714 h 10184"/>
                  <a:gd name="connsiteX17" fmla="*/ 10000 w 10000"/>
                  <a:gd name="connsiteY17" fmla="*/ 7268 h 10184"/>
                  <a:gd name="connsiteX18" fmla="*/ 9977 w 10000"/>
                  <a:gd name="connsiteY18" fmla="*/ 7859 h 10184"/>
                  <a:gd name="connsiteX19" fmla="*/ 9820 w 10000"/>
                  <a:gd name="connsiteY19" fmla="*/ 8486 h 10184"/>
                  <a:gd name="connsiteX20" fmla="*/ 9641 w 10000"/>
                  <a:gd name="connsiteY20" fmla="*/ 9003 h 10184"/>
                  <a:gd name="connsiteX21" fmla="*/ 9302 w 10000"/>
                  <a:gd name="connsiteY21" fmla="*/ 9445 h 10184"/>
                  <a:gd name="connsiteX22" fmla="*/ 8853 w 10000"/>
                  <a:gd name="connsiteY22" fmla="*/ 9890 h 10184"/>
                  <a:gd name="connsiteX23" fmla="*/ 8288 w 10000"/>
                  <a:gd name="connsiteY23" fmla="*/ 10109 h 10184"/>
                  <a:gd name="connsiteX24" fmla="*/ 7592 w 10000"/>
                  <a:gd name="connsiteY24" fmla="*/ 10184 h 10184"/>
                  <a:gd name="connsiteX25" fmla="*/ 2754 w 10000"/>
                  <a:gd name="connsiteY25" fmla="*/ 10184 h 10184"/>
                  <a:gd name="connsiteX26" fmla="*/ 2057 w 10000"/>
                  <a:gd name="connsiteY26" fmla="*/ 10074 h 10184"/>
                  <a:gd name="connsiteX27" fmla="*/ 1020 w 10000"/>
                  <a:gd name="connsiteY2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302 w 10000"/>
                  <a:gd name="connsiteY11" fmla="*/ 4574 h 10184"/>
                  <a:gd name="connsiteX12" fmla="*/ 9189 w 10000"/>
                  <a:gd name="connsiteY12" fmla="*/ 5238 h 10184"/>
                  <a:gd name="connsiteX13" fmla="*/ 9460 w 10000"/>
                  <a:gd name="connsiteY13" fmla="*/ 5422 h 10184"/>
                  <a:gd name="connsiteX14" fmla="*/ 9684 w 10000"/>
                  <a:gd name="connsiteY14" fmla="*/ 5792 h 10184"/>
                  <a:gd name="connsiteX15" fmla="*/ 9865 w 10000"/>
                  <a:gd name="connsiteY15" fmla="*/ 6197 h 10184"/>
                  <a:gd name="connsiteX16" fmla="*/ 9932 w 10000"/>
                  <a:gd name="connsiteY16" fmla="*/ 6714 h 10184"/>
                  <a:gd name="connsiteX17" fmla="*/ 10000 w 10000"/>
                  <a:gd name="connsiteY17" fmla="*/ 7268 h 10184"/>
                  <a:gd name="connsiteX18" fmla="*/ 9977 w 10000"/>
                  <a:gd name="connsiteY18" fmla="*/ 7859 h 10184"/>
                  <a:gd name="connsiteX19" fmla="*/ 9820 w 10000"/>
                  <a:gd name="connsiteY19" fmla="*/ 8486 h 10184"/>
                  <a:gd name="connsiteX20" fmla="*/ 9641 w 10000"/>
                  <a:gd name="connsiteY20" fmla="*/ 9003 h 10184"/>
                  <a:gd name="connsiteX21" fmla="*/ 9302 w 10000"/>
                  <a:gd name="connsiteY21" fmla="*/ 9445 h 10184"/>
                  <a:gd name="connsiteX22" fmla="*/ 8853 w 10000"/>
                  <a:gd name="connsiteY22" fmla="*/ 9890 h 10184"/>
                  <a:gd name="connsiteX23" fmla="*/ 8288 w 10000"/>
                  <a:gd name="connsiteY23" fmla="*/ 10109 h 10184"/>
                  <a:gd name="connsiteX24" fmla="*/ 7592 w 10000"/>
                  <a:gd name="connsiteY24" fmla="*/ 10184 h 10184"/>
                  <a:gd name="connsiteX25" fmla="*/ 2754 w 10000"/>
                  <a:gd name="connsiteY25" fmla="*/ 10184 h 10184"/>
                  <a:gd name="connsiteX26" fmla="*/ 2057 w 10000"/>
                  <a:gd name="connsiteY26" fmla="*/ 10074 h 10184"/>
                  <a:gd name="connsiteX27" fmla="*/ 1020 w 10000"/>
                  <a:gd name="connsiteY2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302 w 10000"/>
                  <a:gd name="connsiteY11" fmla="*/ 4574 h 10184"/>
                  <a:gd name="connsiteX12" fmla="*/ 9189 w 10000"/>
                  <a:gd name="connsiteY12" fmla="*/ 5238 h 10184"/>
                  <a:gd name="connsiteX13" fmla="*/ 9460 w 10000"/>
                  <a:gd name="connsiteY13" fmla="*/ 5422 h 10184"/>
                  <a:gd name="connsiteX14" fmla="*/ 9684 w 10000"/>
                  <a:gd name="connsiteY14" fmla="*/ 5792 h 10184"/>
                  <a:gd name="connsiteX15" fmla="*/ 9865 w 10000"/>
                  <a:gd name="connsiteY15" fmla="*/ 6197 h 10184"/>
                  <a:gd name="connsiteX16" fmla="*/ 9932 w 10000"/>
                  <a:gd name="connsiteY16" fmla="*/ 6714 h 10184"/>
                  <a:gd name="connsiteX17" fmla="*/ 10000 w 10000"/>
                  <a:gd name="connsiteY17" fmla="*/ 7268 h 10184"/>
                  <a:gd name="connsiteX18" fmla="*/ 9977 w 10000"/>
                  <a:gd name="connsiteY18" fmla="*/ 7859 h 10184"/>
                  <a:gd name="connsiteX19" fmla="*/ 9820 w 10000"/>
                  <a:gd name="connsiteY19" fmla="*/ 8486 h 10184"/>
                  <a:gd name="connsiteX20" fmla="*/ 9641 w 10000"/>
                  <a:gd name="connsiteY20" fmla="*/ 9003 h 10184"/>
                  <a:gd name="connsiteX21" fmla="*/ 9302 w 10000"/>
                  <a:gd name="connsiteY21" fmla="*/ 9445 h 10184"/>
                  <a:gd name="connsiteX22" fmla="*/ 8853 w 10000"/>
                  <a:gd name="connsiteY22" fmla="*/ 9890 h 10184"/>
                  <a:gd name="connsiteX23" fmla="*/ 8288 w 10000"/>
                  <a:gd name="connsiteY23" fmla="*/ 10109 h 10184"/>
                  <a:gd name="connsiteX24" fmla="*/ 7592 w 10000"/>
                  <a:gd name="connsiteY24" fmla="*/ 10184 h 10184"/>
                  <a:gd name="connsiteX25" fmla="*/ 2754 w 10000"/>
                  <a:gd name="connsiteY25" fmla="*/ 10184 h 10184"/>
                  <a:gd name="connsiteX26" fmla="*/ 2057 w 10000"/>
                  <a:gd name="connsiteY26" fmla="*/ 10074 h 10184"/>
                  <a:gd name="connsiteX27" fmla="*/ 1020 w 10000"/>
                  <a:gd name="connsiteY2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189 w 10000"/>
                  <a:gd name="connsiteY11" fmla="*/ 5238 h 10184"/>
                  <a:gd name="connsiteX12" fmla="*/ 9460 w 10000"/>
                  <a:gd name="connsiteY12" fmla="*/ 5422 h 10184"/>
                  <a:gd name="connsiteX13" fmla="*/ 9684 w 10000"/>
                  <a:gd name="connsiteY13" fmla="*/ 5792 h 10184"/>
                  <a:gd name="connsiteX14" fmla="*/ 9865 w 10000"/>
                  <a:gd name="connsiteY14" fmla="*/ 6197 h 10184"/>
                  <a:gd name="connsiteX15" fmla="*/ 9932 w 10000"/>
                  <a:gd name="connsiteY15" fmla="*/ 6714 h 10184"/>
                  <a:gd name="connsiteX16" fmla="*/ 10000 w 10000"/>
                  <a:gd name="connsiteY16" fmla="*/ 7268 h 10184"/>
                  <a:gd name="connsiteX17" fmla="*/ 9977 w 10000"/>
                  <a:gd name="connsiteY17" fmla="*/ 7859 h 10184"/>
                  <a:gd name="connsiteX18" fmla="*/ 9820 w 10000"/>
                  <a:gd name="connsiteY18" fmla="*/ 8486 h 10184"/>
                  <a:gd name="connsiteX19" fmla="*/ 9641 w 10000"/>
                  <a:gd name="connsiteY19" fmla="*/ 9003 h 10184"/>
                  <a:gd name="connsiteX20" fmla="*/ 9302 w 10000"/>
                  <a:gd name="connsiteY20" fmla="*/ 9445 h 10184"/>
                  <a:gd name="connsiteX21" fmla="*/ 8853 w 10000"/>
                  <a:gd name="connsiteY21" fmla="*/ 9890 h 10184"/>
                  <a:gd name="connsiteX22" fmla="*/ 8288 w 10000"/>
                  <a:gd name="connsiteY22" fmla="*/ 10109 h 10184"/>
                  <a:gd name="connsiteX23" fmla="*/ 7592 w 10000"/>
                  <a:gd name="connsiteY23" fmla="*/ 10184 h 10184"/>
                  <a:gd name="connsiteX24" fmla="*/ 2754 w 10000"/>
                  <a:gd name="connsiteY24" fmla="*/ 10184 h 10184"/>
                  <a:gd name="connsiteX25" fmla="*/ 2057 w 10000"/>
                  <a:gd name="connsiteY25" fmla="*/ 10074 h 10184"/>
                  <a:gd name="connsiteX26" fmla="*/ 1020 w 10000"/>
                  <a:gd name="connsiteY26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5238 h 10184"/>
                  <a:gd name="connsiteX11" fmla="*/ 9460 w 10000"/>
                  <a:gd name="connsiteY11" fmla="*/ 5422 h 10184"/>
                  <a:gd name="connsiteX12" fmla="*/ 9684 w 10000"/>
                  <a:gd name="connsiteY12" fmla="*/ 5792 h 10184"/>
                  <a:gd name="connsiteX13" fmla="*/ 9865 w 10000"/>
                  <a:gd name="connsiteY13" fmla="*/ 6197 h 10184"/>
                  <a:gd name="connsiteX14" fmla="*/ 9932 w 10000"/>
                  <a:gd name="connsiteY14" fmla="*/ 6714 h 10184"/>
                  <a:gd name="connsiteX15" fmla="*/ 10000 w 10000"/>
                  <a:gd name="connsiteY15" fmla="*/ 7268 h 10184"/>
                  <a:gd name="connsiteX16" fmla="*/ 9977 w 10000"/>
                  <a:gd name="connsiteY16" fmla="*/ 7859 h 10184"/>
                  <a:gd name="connsiteX17" fmla="*/ 9820 w 10000"/>
                  <a:gd name="connsiteY17" fmla="*/ 8486 h 10184"/>
                  <a:gd name="connsiteX18" fmla="*/ 9641 w 10000"/>
                  <a:gd name="connsiteY18" fmla="*/ 9003 h 10184"/>
                  <a:gd name="connsiteX19" fmla="*/ 9302 w 10000"/>
                  <a:gd name="connsiteY19" fmla="*/ 9445 h 10184"/>
                  <a:gd name="connsiteX20" fmla="*/ 8853 w 10000"/>
                  <a:gd name="connsiteY20" fmla="*/ 9890 h 10184"/>
                  <a:gd name="connsiteX21" fmla="*/ 8288 w 10000"/>
                  <a:gd name="connsiteY21" fmla="*/ 10109 h 10184"/>
                  <a:gd name="connsiteX22" fmla="*/ 7592 w 10000"/>
                  <a:gd name="connsiteY22" fmla="*/ 10184 h 10184"/>
                  <a:gd name="connsiteX23" fmla="*/ 2754 w 10000"/>
                  <a:gd name="connsiteY23" fmla="*/ 10184 h 10184"/>
                  <a:gd name="connsiteX24" fmla="*/ 2057 w 10000"/>
                  <a:gd name="connsiteY24" fmla="*/ 10074 h 10184"/>
                  <a:gd name="connsiteX25" fmla="*/ 1020 w 10000"/>
                  <a:gd name="connsiteY25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189 w 10000"/>
                  <a:gd name="connsiteY9" fmla="*/ 5238 h 10184"/>
                  <a:gd name="connsiteX10" fmla="*/ 9460 w 10000"/>
                  <a:gd name="connsiteY10" fmla="*/ 5422 h 10184"/>
                  <a:gd name="connsiteX11" fmla="*/ 9684 w 10000"/>
                  <a:gd name="connsiteY11" fmla="*/ 5792 h 10184"/>
                  <a:gd name="connsiteX12" fmla="*/ 9865 w 10000"/>
                  <a:gd name="connsiteY12" fmla="*/ 6197 h 10184"/>
                  <a:gd name="connsiteX13" fmla="*/ 9932 w 10000"/>
                  <a:gd name="connsiteY13" fmla="*/ 6714 h 10184"/>
                  <a:gd name="connsiteX14" fmla="*/ 10000 w 10000"/>
                  <a:gd name="connsiteY14" fmla="*/ 7268 h 10184"/>
                  <a:gd name="connsiteX15" fmla="*/ 9977 w 10000"/>
                  <a:gd name="connsiteY15" fmla="*/ 7859 h 10184"/>
                  <a:gd name="connsiteX16" fmla="*/ 9820 w 10000"/>
                  <a:gd name="connsiteY16" fmla="*/ 8486 h 10184"/>
                  <a:gd name="connsiteX17" fmla="*/ 9641 w 10000"/>
                  <a:gd name="connsiteY17" fmla="*/ 9003 h 10184"/>
                  <a:gd name="connsiteX18" fmla="*/ 9302 w 10000"/>
                  <a:gd name="connsiteY18" fmla="*/ 9445 h 10184"/>
                  <a:gd name="connsiteX19" fmla="*/ 8853 w 10000"/>
                  <a:gd name="connsiteY19" fmla="*/ 9890 h 10184"/>
                  <a:gd name="connsiteX20" fmla="*/ 8288 w 10000"/>
                  <a:gd name="connsiteY20" fmla="*/ 10109 h 10184"/>
                  <a:gd name="connsiteX21" fmla="*/ 7592 w 10000"/>
                  <a:gd name="connsiteY21" fmla="*/ 10184 h 10184"/>
                  <a:gd name="connsiteX22" fmla="*/ 2754 w 10000"/>
                  <a:gd name="connsiteY22" fmla="*/ 10184 h 10184"/>
                  <a:gd name="connsiteX23" fmla="*/ 2057 w 10000"/>
                  <a:gd name="connsiteY23" fmla="*/ 10074 h 10184"/>
                  <a:gd name="connsiteX24" fmla="*/ 1020 w 10000"/>
                  <a:gd name="connsiteY24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9189 w 10000"/>
                  <a:gd name="connsiteY8" fmla="*/ 5238 h 10184"/>
                  <a:gd name="connsiteX9" fmla="*/ 9460 w 10000"/>
                  <a:gd name="connsiteY9" fmla="*/ 5422 h 10184"/>
                  <a:gd name="connsiteX10" fmla="*/ 9684 w 10000"/>
                  <a:gd name="connsiteY10" fmla="*/ 5792 h 10184"/>
                  <a:gd name="connsiteX11" fmla="*/ 9865 w 10000"/>
                  <a:gd name="connsiteY11" fmla="*/ 6197 h 10184"/>
                  <a:gd name="connsiteX12" fmla="*/ 9932 w 10000"/>
                  <a:gd name="connsiteY12" fmla="*/ 6714 h 10184"/>
                  <a:gd name="connsiteX13" fmla="*/ 10000 w 10000"/>
                  <a:gd name="connsiteY13" fmla="*/ 7268 h 10184"/>
                  <a:gd name="connsiteX14" fmla="*/ 9977 w 10000"/>
                  <a:gd name="connsiteY14" fmla="*/ 7859 h 10184"/>
                  <a:gd name="connsiteX15" fmla="*/ 9820 w 10000"/>
                  <a:gd name="connsiteY15" fmla="*/ 8486 h 10184"/>
                  <a:gd name="connsiteX16" fmla="*/ 9641 w 10000"/>
                  <a:gd name="connsiteY16" fmla="*/ 9003 h 10184"/>
                  <a:gd name="connsiteX17" fmla="*/ 9302 w 10000"/>
                  <a:gd name="connsiteY17" fmla="*/ 9445 h 10184"/>
                  <a:gd name="connsiteX18" fmla="*/ 8853 w 10000"/>
                  <a:gd name="connsiteY18" fmla="*/ 9890 h 10184"/>
                  <a:gd name="connsiteX19" fmla="*/ 8288 w 10000"/>
                  <a:gd name="connsiteY19" fmla="*/ 10109 h 10184"/>
                  <a:gd name="connsiteX20" fmla="*/ 7592 w 10000"/>
                  <a:gd name="connsiteY20" fmla="*/ 10184 h 10184"/>
                  <a:gd name="connsiteX21" fmla="*/ 2754 w 10000"/>
                  <a:gd name="connsiteY21" fmla="*/ 10184 h 10184"/>
                  <a:gd name="connsiteX22" fmla="*/ 2057 w 10000"/>
                  <a:gd name="connsiteY22" fmla="*/ 10074 h 10184"/>
                  <a:gd name="connsiteX23" fmla="*/ 1020 w 10000"/>
                  <a:gd name="connsiteY23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9189 w 10000"/>
                  <a:gd name="connsiteY7" fmla="*/ 5238 h 10184"/>
                  <a:gd name="connsiteX8" fmla="*/ 9460 w 10000"/>
                  <a:gd name="connsiteY8" fmla="*/ 5422 h 10184"/>
                  <a:gd name="connsiteX9" fmla="*/ 9684 w 10000"/>
                  <a:gd name="connsiteY9" fmla="*/ 5792 h 10184"/>
                  <a:gd name="connsiteX10" fmla="*/ 9865 w 10000"/>
                  <a:gd name="connsiteY10" fmla="*/ 6197 h 10184"/>
                  <a:gd name="connsiteX11" fmla="*/ 9932 w 10000"/>
                  <a:gd name="connsiteY11" fmla="*/ 6714 h 10184"/>
                  <a:gd name="connsiteX12" fmla="*/ 10000 w 10000"/>
                  <a:gd name="connsiteY12" fmla="*/ 7268 h 10184"/>
                  <a:gd name="connsiteX13" fmla="*/ 9977 w 10000"/>
                  <a:gd name="connsiteY13" fmla="*/ 7859 h 10184"/>
                  <a:gd name="connsiteX14" fmla="*/ 9820 w 10000"/>
                  <a:gd name="connsiteY14" fmla="*/ 8486 h 10184"/>
                  <a:gd name="connsiteX15" fmla="*/ 9641 w 10000"/>
                  <a:gd name="connsiteY15" fmla="*/ 9003 h 10184"/>
                  <a:gd name="connsiteX16" fmla="*/ 9302 w 10000"/>
                  <a:gd name="connsiteY16" fmla="*/ 9445 h 10184"/>
                  <a:gd name="connsiteX17" fmla="*/ 8853 w 10000"/>
                  <a:gd name="connsiteY17" fmla="*/ 9890 h 10184"/>
                  <a:gd name="connsiteX18" fmla="*/ 8288 w 10000"/>
                  <a:gd name="connsiteY18" fmla="*/ 10109 h 10184"/>
                  <a:gd name="connsiteX19" fmla="*/ 7592 w 10000"/>
                  <a:gd name="connsiteY19" fmla="*/ 10184 h 10184"/>
                  <a:gd name="connsiteX20" fmla="*/ 2754 w 10000"/>
                  <a:gd name="connsiteY20" fmla="*/ 10184 h 10184"/>
                  <a:gd name="connsiteX21" fmla="*/ 2057 w 10000"/>
                  <a:gd name="connsiteY21" fmla="*/ 10074 h 10184"/>
                  <a:gd name="connsiteX22" fmla="*/ 1020 w 10000"/>
                  <a:gd name="connsiteY22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9189 w 10000"/>
                  <a:gd name="connsiteY6" fmla="*/ 5238 h 10184"/>
                  <a:gd name="connsiteX7" fmla="*/ 9460 w 10000"/>
                  <a:gd name="connsiteY7" fmla="*/ 5422 h 10184"/>
                  <a:gd name="connsiteX8" fmla="*/ 9684 w 10000"/>
                  <a:gd name="connsiteY8" fmla="*/ 5792 h 10184"/>
                  <a:gd name="connsiteX9" fmla="*/ 9865 w 10000"/>
                  <a:gd name="connsiteY9" fmla="*/ 6197 h 10184"/>
                  <a:gd name="connsiteX10" fmla="*/ 9932 w 10000"/>
                  <a:gd name="connsiteY10" fmla="*/ 6714 h 10184"/>
                  <a:gd name="connsiteX11" fmla="*/ 10000 w 10000"/>
                  <a:gd name="connsiteY11" fmla="*/ 7268 h 10184"/>
                  <a:gd name="connsiteX12" fmla="*/ 9977 w 10000"/>
                  <a:gd name="connsiteY12" fmla="*/ 7859 h 10184"/>
                  <a:gd name="connsiteX13" fmla="*/ 9820 w 10000"/>
                  <a:gd name="connsiteY13" fmla="*/ 8486 h 10184"/>
                  <a:gd name="connsiteX14" fmla="*/ 9641 w 10000"/>
                  <a:gd name="connsiteY14" fmla="*/ 9003 h 10184"/>
                  <a:gd name="connsiteX15" fmla="*/ 9302 w 10000"/>
                  <a:gd name="connsiteY15" fmla="*/ 9445 h 10184"/>
                  <a:gd name="connsiteX16" fmla="*/ 8853 w 10000"/>
                  <a:gd name="connsiteY16" fmla="*/ 9890 h 10184"/>
                  <a:gd name="connsiteX17" fmla="*/ 8288 w 10000"/>
                  <a:gd name="connsiteY17" fmla="*/ 10109 h 10184"/>
                  <a:gd name="connsiteX18" fmla="*/ 7592 w 10000"/>
                  <a:gd name="connsiteY18" fmla="*/ 10184 h 10184"/>
                  <a:gd name="connsiteX19" fmla="*/ 2754 w 10000"/>
                  <a:gd name="connsiteY19" fmla="*/ 10184 h 10184"/>
                  <a:gd name="connsiteX20" fmla="*/ 2057 w 10000"/>
                  <a:gd name="connsiteY20" fmla="*/ 10074 h 10184"/>
                  <a:gd name="connsiteX21" fmla="*/ 1020 w 10000"/>
                  <a:gd name="connsiteY21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9189 w 10000"/>
                  <a:gd name="connsiteY5" fmla="*/ 5238 h 10184"/>
                  <a:gd name="connsiteX6" fmla="*/ 9460 w 10000"/>
                  <a:gd name="connsiteY6" fmla="*/ 5422 h 10184"/>
                  <a:gd name="connsiteX7" fmla="*/ 9684 w 10000"/>
                  <a:gd name="connsiteY7" fmla="*/ 5792 h 10184"/>
                  <a:gd name="connsiteX8" fmla="*/ 9865 w 10000"/>
                  <a:gd name="connsiteY8" fmla="*/ 6197 h 10184"/>
                  <a:gd name="connsiteX9" fmla="*/ 9932 w 10000"/>
                  <a:gd name="connsiteY9" fmla="*/ 6714 h 10184"/>
                  <a:gd name="connsiteX10" fmla="*/ 10000 w 10000"/>
                  <a:gd name="connsiteY10" fmla="*/ 7268 h 10184"/>
                  <a:gd name="connsiteX11" fmla="*/ 9977 w 10000"/>
                  <a:gd name="connsiteY11" fmla="*/ 7859 h 10184"/>
                  <a:gd name="connsiteX12" fmla="*/ 9820 w 10000"/>
                  <a:gd name="connsiteY12" fmla="*/ 8486 h 10184"/>
                  <a:gd name="connsiteX13" fmla="*/ 9641 w 10000"/>
                  <a:gd name="connsiteY13" fmla="*/ 9003 h 10184"/>
                  <a:gd name="connsiteX14" fmla="*/ 9302 w 10000"/>
                  <a:gd name="connsiteY14" fmla="*/ 9445 h 10184"/>
                  <a:gd name="connsiteX15" fmla="*/ 8853 w 10000"/>
                  <a:gd name="connsiteY15" fmla="*/ 9890 h 10184"/>
                  <a:gd name="connsiteX16" fmla="*/ 8288 w 10000"/>
                  <a:gd name="connsiteY16" fmla="*/ 10109 h 10184"/>
                  <a:gd name="connsiteX17" fmla="*/ 7592 w 10000"/>
                  <a:gd name="connsiteY17" fmla="*/ 10184 h 10184"/>
                  <a:gd name="connsiteX18" fmla="*/ 2754 w 10000"/>
                  <a:gd name="connsiteY18" fmla="*/ 10184 h 10184"/>
                  <a:gd name="connsiteX19" fmla="*/ 2057 w 10000"/>
                  <a:gd name="connsiteY19" fmla="*/ 10074 h 10184"/>
                  <a:gd name="connsiteX20" fmla="*/ 1020 w 10000"/>
                  <a:gd name="connsiteY20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9189 w 10000"/>
                  <a:gd name="connsiteY4" fmla="*/ 5238 h 10184"/>
                  <a:gd name="connsiteX5" fmla="*/ 9460 w 10000"/>
                  <a:gd name="connsiteY5" fmla="*/ 5422 h 10184"/>
                  <a:gd name="connsiteX6" fmla="*/ 9684 w 10000"/>
                  <a:gd name="connsiteY6" fmla="*/ 5792 h 10184"/>
                  <a:gd name="connsiteX7" fmla="*/ 9865 w 10000"/>
                  <a:gd name="connsiteY7" fmla="*/ 6197 h 10184"/>
                  <a:gd name="connsiteX8" fmla="*/ 9932 w 10000"/>
                  <a:gd name="connsiteY8" fmla="*/ 6714 h 10184"/>
                  <a:gd name="connsiteX9" fmla="*/ 10000 w 10000"/>
                  <a:gd name="connsiteY9" fmla="*/ 7268 h 10184"/>
                  <a:gd name="connsiteX10" fmla="*/ 9977 w 10000"/>
                  <a:gd name="connsiteY10" fmla="*/ 7859 h 10184"/>
                  <a:gd name="connsiteX11" fmla="*/ 9820 w 10000"/>
                  <a:gd name="connsiteY11" fmla="*/ 8486 h 10184"/>
                  <a:gd name="connsiteX12" fmla="*/ 9641 w 10000"/>
                  <a:gd name="connsiteY12" fmla="*/ 9003 h 10184"/>
                  <a:gd name="connsiteX13" fmla="*/ 9302 w 10000"/>
                  <a:gd name="connsiteY13" fmla="*/ 9445 h 10184"/>
                  <a:gd name="connsiteX14" fmla="*/ 8853 w 10000"/>
                  <a:gd name="connsiteY14" fmla="*/ 9890 h 10184"/>
                  <a:gd name="connsiteX15" fmla="*/ 8288 w 10000"/>
                  <a:gd name="connsiteY15" fmla="*/ 10109 h 10184"/>
                  <a:gd name="connsiteX16" fmla="*/ 7592 w 10000"/>
                  <a:gd name="connsiteY16" fmla="*/ 10184 h 10184"/>
                  <a:gd name="connsiteX17" fmla="*/ 2754 w 10000"/>
                  <a:gd name="connsiteY17" fmla="*/ 10184 h 10184"/>
                  <a:gd name="connsiteX18" fmla="*/ 2057 w 10000"/>
                  <a:gd name="connsiteY18" fmla="*/ 10074 h 10184"/>
                  <a:gd name="connsiteX19" fmla="*/ 1020 w 10000"/>
                  <a:gd name="connsiteY19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660 w 10000"/>
                  <a:gd name="connsiteY6" fmla="*/ 5826 h 10184"/>
                  <a:gd name="connsiteX7" fmla="*/ 9865 w 10000"/>
                  <a:gd name="connsiteY7" fmla="*/ 6197 h 10184"/>
                  <a:gd name="connsiteX8" fmla="*/ 9932 w 10000"/>
                  <a:gd name="connsiteY8" fmla="*/ 6714 h 10184"/>
                  <a:gd name="connsiteX9" fmla="*/ 10000 w 10000"/>
                  <a:gd name="connsiteY9" fmla="*/ 7268 h 10184"/>
                  <a:gd name="connsiteX10" fmla="*/ 9977 w 10000"/>
                  <a:gd name="connsiteY10" fmla="*/ 7859 h 10184"/>
                  <a:gd name="connsiteX11" fmla="*/ 9820 w 10000"/>
                  <a:gd name="connsiteY11" fmla="*/ 8486 h 10184"/>
                  <a:gd name="connsiteX12" fmla="*/ 9641 w 10000"/>
                  <a:gd name="connsiteY12" fmla="*/ 9003 h 10184"/>
                  <a:gd name="connsiteX13" fmla="*/ 9302 w 10000"/>
                  <a:gd name="connsiteY13" fmla="*/ 9445 h 10184"/>
                  <a:gd name="connsiteX14" fmla="*/ 8853 w 10000"/>
                  <a:gd name="connsiteY14" fmla="*/ 9890 h 10184"/>
                  <a:gd name="connsiteX15" fmla="*/ 8288 w 10000"/>
                  <a:gd name="connsiteY15" fmla="*/ 10109 h 10184"/>
                  <a:gd name="connsiteX16" fmla="*/ 7592 w 10000"/>
                  <a:gd name="connsiteY16" fmla="*/ 10184 h 10184"/>
                  <a:gd name="connsiteX17" fmla="*/ 2754 w 10000"/>
                  <a:gd name="connsiteY17" fmla="*/ 10184 h 10184"/>
                  <a:gd name="connsiteX18" fmla="*/ 2057 w 10000"/>
                  <a:gd name="connsiteY18" fmla="*/ 10074 h 10184"/>
                  <a:gd name="connsiteX19" fmla="*/ 1020 w 10000"/>
                  <a:gd name="connsiteY19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865 w 10000"/>
                  <a:gd name="connsiteY5" fmla="*/ 6197 h 10184"/>
                  <a:gd name="connsiteX6" fmla="*/ 9932 w 10000"/>
                  <a:gd name="connsiteY6" fmla="*/ 6714 h 10184"/>
                  <a:gd name="connsiteX7" fmla="*/ 10000 w 10000"/>
                  <a:gd name="connsiteY7" fmla="*/ 7268 h 10184"/>
                  <a:gd name="connsiteX8" fmla="*/ 9977 w 10000"/>
                  <a:gd name="connsiteY8" fmla="*/ 7859 h 10184"/>
                  <a:gd name="connsiteX9" fmla="*/ 9820 w 10000"/>
                  <a:gd name="connsiteY9" fmla="*/ 8486 h 10184"/>
                  <a:gd name="connsiteX10" fmla="*/ 9641 w 10000"/>
                  <a:gd name="connsiteY10" fmla="*/ 9003 h 10184"/>
                  <a:gd name="connsiteX11" fmla="*/ 9302 w 10000"/>
                  <a:gd name="connsiteY11" fmla="*/ 9445 h 10184"/>
                  <a:gd name="connsiteX12" fmla="*/ 8853 w 10000"/>
                  <a:gd name="connsiteY12" fmla="*/ 9890 h 10184"/>
                  <a:gd name="connsiteX13" fmla="*/ 8288 w 10000"/>
                  <a:gd name="connsiteY13" fmla="*/ 10109 h 10184"/>
                  <a:gd name="connsiteX14" fmla="*/ 7592 w 10000"/>
                  <a:gd name="connsiteY14" fmla="*/ 10184 h 10184"/>
                  <a:gd name="connsiteX15" fmla="*/ 2754 w 10000"/>
                  <a:gd name="connsiteY15" fmla="*/ 10184 h 10184"/>
                  <a:gd name="connsiteX16" fmla="*/ 2057 w 10000"/>
                  <a:gd name="connsiteY16" fmla="*/ 10074 h 10184"/>
                  <a:gd name="connsiteX17" fmla="*/ 1020 w 10000"/>
                  <a:gd name="connsiteY1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865 w 10000"/>
                  <a:gd name="connsiteY4" fmla="*/ 6197 h 10184"/>
                  <a:gd name="connsiteX5" fmla="*/ 9932 w 10000"/>
                  <a:gd name="connsiteY5" fmla="*/ 6714 h 10184"/>
                  <a:gd name="connsiteX6" fmla="*/ 10000 w 10000"/>
                  <a:gd name="connsiteY6" fmla="*/ 7268 h 10184"/>
                  <a:gd name="connsiteX7" fmla="*/ 9977 w 10000"/>
                  <a:gd name="connsiteY7" fmla="*/ 7859 h 10184"/>
                  <a:gd name="connsiteX8" fmla="*/ 9820 w 10000"/>
                  <a:gd name="connsiteY8" fmla="*/ 8486 h 10184"/>
                  <a:gd name="connsiteX9" fmla="*/ 9641 w 10000"/>
                  <a:gd name="connsiteY9" fmla="*/ 9003 h 10184"/>
                  <a:gd name="connsiteX10" fmla="*/ 9302 w 10000"/>
                  <a:gd name="connsiteY10" fmla="*/ 9445 h 10184"/>
                  <a:gd name="connsiteX11" fmla="*/ 8853 w 10000"/>
                  <a:gd name="connsiteY11" fmla="*/ 9890 h 10184"/>
                  <a:gd name="connsiteX12" fmla="*/ 8288 w 10000"/>
                  <a:gd name="connsiteY12" fmla="*/ 10109 h 10184"/>
                  <a:gd name="connsiteX13" fmla="*/ 7592 w 10000"/>
                  <a:gd name="connsiteY13" fmla="*/ 10184 h 10184"/>
                  <a:gd name="connsiteX14" fmla="*/ 2754 w 10000"/>
                  <a:gd name="connsiteY14" fmla="*/ 10184 h 10184"/>
                  <a:gd name="connsiteX15" fmla="*/ 2057 w 10000"/>
                  <a:gd name="connsiteY15" fmla="*/ 10074 h 10184"/>
                  <a:gd name="connsiteX16" fmla="*/ 1020 w 10000"/>
                  <a:gd name="connsiteY16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932 w 10000"/>
                  <a:gd name="connsiteY4" fmla="*/ 6714 h 10184"/>
                  <a:gd name="connsiteX5" fmla="*/ 10000 w 10000"/>
                  <a:gd name="connsiteY5" fmla="*/ 7268 h 10184"/>
                  <a:gd name="connsiteX6" fmla="*/ 9977 w 10000"/>
                  <a:gd name="connsiteY6" fmla="*/ 7859 h 10184"/>
                  <a:gd name="connsiteX7" fmla="*/ 9820 w 10000"/>
                  <a:gd name="connsiteY7" fmla="*/ 8486 h 10184"/>
                  <a:gd name="connsiteX8" fmla="*/ 9641 w 10000"/>
                  <a:gd name="connsiteY8" fmla="*/ 9003 h 10184"/>
                  <a:gd name="connsiteX9" fmla="*/ 9302 w 10000"/>
                  <a:gd name="connsiteY9" fmla="*/ 9445 h 10184"/>
                  <a:gd name="connsiteX10" fmla="*/ 8853 w 10000"/>
                  <a:gd name="connsiteY10" fmla="*/ 9890 h 10184"/>
                  <a:gd name="connsiteX11" fmla="*/ 8288 w 10000"/>
                  <a:gd name="connsiteY11" fmla="*/ 10109 h 10184"/>
                  <a:gd name="connsiteX12" fmla="*/ 7592 w 10000"/>
                  <a:gd name="connsiteY12" fmla="*/ 10184 h 10184"/>
                  <a:gd name="connsiteX13" fmla="*/ 2754 w 10000"/>
                  <a:gd name="connsiteY13" fmla="*/ 10184 h 10184"/>
                  <a:gd name="connsiteX14" fmla="*/ 2057 w 10000"/>
                  <a:gd name="connsiteY14" fmla="*/ 10074 h 10184"/>
                  <a:gd name="connsiteX15" fmla="*/ 1020 w 10000"/>
                  <a:gd name="connsiteY15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10000 w 10000"/>
                  <a:gd name="connsiteY4" fmla="*/ 7268 h 10184"/>
                  <a:gd name="connsiteX5" fmla="*/ 9977 w 10000"/>
                  <a:gd name="connsiteY5" fmla="*/ 7859 h 10184"/>
                  <a:gd name="connsiteX6" fmla="*/ 9820 w 10000"/>
                  <a:gd name="connsiteY6" fmla="*/ 8486 h 10184"/>
                  <a:gd name="connsiteX7" fmla="*/ 9641 w 10000"/>
                  <a:gd name="connsiteY7" fmla="*/ 9003 h 10184"/>
                  <a:gd name="connsiteX8" fmla="*/ 9302 w 10000"/>
                  <a:gd name="connsiteY8" fmla="*/ 9445 h 10184"/>
                  <a:gd name="connsiteX9" fmla="*/ 8853 w 10000"/>
                  <a:gd name="connsiteY9" fmla="*/ 9890 h 10184"/>
                  <a:gd name="connsiteX10" fmla="*/ 8288 w 10000"/>
                  <a:gd name="connsiteY10" fmla="*/ 10109 h 10184"/>
                  <a:gd name="connsiteX11" fmla="*/ 7592 w 10000"/>
                  <a:gd name="connsiteY11" fmla="*/ 10184 h 10184"/>
                  <a:gd name="connsiteX12" fmla="*/ 2754 w 10000"/>
                  <a:gd name="connsiteY12" fmla="*/ 10184 h 10184"/>
                  <a:gd name="connsiteX13" fmla="*/ 2057 w 10000"/>
                  <a:gd name="connsiteY13" fmla="*/ 10074 h 10184"/>
                  <a:gd name="connsiteX14" fmla="*/ 1020 w 10000"/>
                  <a:gd name="connsiteY14" fmla="*/ 3540 h 10184"/>
                  <a:gd name="connsiteX0" fmla="*/ 1020 w 9977"/>
                  <a:gd name="connsiteY0" fmla="*/ 3540 h 10184"/>
                  <a:gd name="connsiteX1" fmla="*/ 4785 w 9977"/>
                  <a:gd name="connsiteY1" fmla="*/ 1990 h 10184"/>
                  <a:gd name="connsiteX2" fmla="*/ 7525 w 9977"/>
                  <a:gd name="connsiteY2" fmla="*/ 3171 h 10184"/>
                  <a:gd name="connsiteX3" fmla="*/ 9189 w 9977"/>
                  <a:gd name="connsiteY3" fmla="*/ 5238 h 10184"/>
                  <a:gd name="connsiteX4" fmla="*/ 9977 w 9977"/>
                  <a:gd name="connsiteY4" fmla="*/ 7859 h 10184"/>
                  <a:gd name="connsiteX5" fmla="*/ 9820 w 9977"/>
                  <a:gd name="connsiteY5" fmla="*/ 8486 h 10184"/>
                  <a:gd name="connsiteX6" fmla="*/ 9641 w 9977"/>
                  <a:gd name="connsiteY6" fmla="*/ 9003 h 10184"/>
                  <a:gd name="connsiteX7" fmla="*/ 9302 w 9977"/>
                  <a:gd name="connsiteY7" fmla="*/ 9445 h 10184"/>
                  <a:gd name="connsiteX8" fmla="*/ 8853 w 9977"/>
                  <a:gd name="connsiteY8" fmla="*/ 9890 h 10184"/>
                  <a:gd name="connsiteX9" fmla="*/ 8288 w 9977"/>
                  <a:gd name="connsiteY9" fmla="*/ 10109 h 10184"/>
                  <a:gd name="connsiteX10" fmla="*/ 7592 w 9977"/>
                  <a:gd name="connsiteY10" fmla="*/ 10184 h 10184"/>
                  <a:gd name="connsiteX11" fmla="*/ 2754 w 9977"/>
                  <a:gd name="connsiteY11" fmla="*/ 10184 h 10184"/>
                  <a:gd name="connsiteX12" fmla="*/ 2057 w 9977"/>
                  <a:gd name="connsiteY12" fmla="*/ 10074 h 10184"/>
                  <a:gd name="connsiteX13" fmla="*/ 1020 w 9977"/>
                  <a:gd name="connsiteY13" fmla="*/ 3540 h 10184"/>
                  <a:gd name="connsiteX0" fmla="*/ 1022 w 9843"/>
                  <a:gd name="connsiteY0" fmla="*/ 3476 h 10000"/>
                  <a:gd name="connsiteX1" fmla="*/ 4796 w 9843"/>
                  <a:gd name="connsiteY1" fmla="*/ 1954 h 10000"/>
                  <a:gd name="connsiteX2" fmla="*/ 7542 w 9843"/>
                  <a:gd name="connsiteY2" fmla="*/ 3114 h 10000"/>
                  <a:gd name="connsiteX3" fmla="*/ 9210 w 9843"/>
                  <a:gd name="connsiteY3" fmla="*/ 5143 h 10000"/>
                  <a:gd name="connsiteX4" fmla="*/ 9843 w 9843"/>
                  <a:gd name="connsiteY4" fmla="*/ 8333 h 10000"/>
                  <a:gd name="connsiteX5" fmla="*/ 9663 w 9843"/>
                  <a:gd name="connsiteY5" fmla="*/ 8840 h 10000"/>
                  <a:gd name="connsiteX6" fmla="*/ 9323 w 9843"/>
                  <a:gd name="connsiteY6" fmla="*/ 9274 h 10000"/>
                  <a:gd name="connsiteX7" fmla="*/ 8873 w 9843"/>
                  <a:gd name="connsiteY7" fmla="*/ 9711 h 10000"/>
                  <a:gd name="connsiteX8" fmla="*/ 8307 w 9843"/>
                  <a:gd name="connsiteY8" fmla="*/ 9926 h 10000"/>
                  <a:gd name="connsiteX9" fmla="*/ 7610 w 9843"/>
                  <a:gd name="connsiteY9" fmla="*/ 10000 h 10000"/>
                  <a:gd name="connsiteX10" fmla="*/ 2760 w 9843"/>
                  <a:gd name="connsiteY10" fmla="*/ 10000 h 10000"/>
                  <a:gd name="connsiteX11" fmla="*/ 2062 w 9843"/>
                  <a:gd name="connsiteY11" fmla="*/ 9892 h 10000"/>
                  <a:gd name="connsiteX12" fmla="*/ 1022 w 9843"/>
                  <a:gd name="connsiteY12" fmla="*/ 3476 h 10000"/>
                  <a:gd name="connsiteX0" fmla="*/ 1038 w 10118"/>
                  <a:gd name="connsiteY0" fmla="*/ 3476 h 10000"/>
                  <a:gd name="connsiteX1" fmla="*/ 4872 w 10118"/>
                  <a:gd name="connsiteY1" fmla="*/ 1954 h 10000"/>
                  <a:gd name="connsiteX2" fmla="*/ 7662 w 10118"/>
                  <a:gd name="connsiteY2" fmla="*/ 3114 h 10000"/>
                  <a:gd name="connsiteX3" fmla="*/ 9357 w 10118"/>
                  <a:gd name="connsiteY3" fmla="*/ 5143 h 10000"/>
                  <a:gd name="connsiteX4" fmla="*/ 10000 w 10118"/>
                  <a:gd name="connsiteY4" fmla="*/ 8333 h 10000"/>
                  <a:gd name="connsiteX5" fmla="*/ 9817 w 10118"/>
                  <a:gd name="connsiteY5" fmla="*/ 8840 h 10000"/>
                  <a:gd name="connsiteX6" fmla="*/ 9472 w 10118"/>
                  <a:gd name="connsiteY6" fmla="*/ 9274 h 10000"/>
                  <a:gd name="connsiteX7" fmla="*/ 9015 w 10118"/>
                  <a:gd name="connsiteY7" fmla="*/ 9711 h 10000"/>
                  <a:gd name="connsiteX8" fmla="*/ 8440 w 10118"/>
                  <a:gd name="connsiteY8" fmla="*/ 9926 h 10000"/>
                  <a:gd name="connsiteX9" fmla="*/ 7731 w 10118"/>
                  <a:gd name="connsiteY9" fmla="*/ 10000 h 10000"/>
                  <a:gd name="connsiteX10" fmla="*/ 2804 w 10118"/>
                  <a:gd name="connsiteY10" fmla="*/ 10000 h 10000"/>
                  <a:gd name="connsiteX11" fmla="*/ 2095 w 10118"/>
                  <a:gd name="connsiteY11" fmla="*/ 9892 h 10000"/>
                  <a:gd name="connsiteX12" fmla="*/ 1038 w 10118"/>
                  <a:gd name="connsiteY12" fmla="*/ 3476 h 10000"/>
                  <a:gd name="connsiteX0" fmla="*/ 1038 w 10186"/>
                  <a:gd name="connsiteY0" fmla="*/ 3476 h 10000"/>
                  <a:gd name="connsiteX1" fmla="*/ 4872 w 10186"/>
                  <a:gd name="connsiteY1" fmla="*/ 1954 h 10000"/>
                  <a:gd name="connsiteX2" fmla="*/ 7662 w 10186"/>
                  <a:gd name="connsiteY2" fmla="*/ 3114 h 10000"/>
                  <a:gd name="connsiteX3" fmla="*/ 9357 w 10186"/>
                  <a:gd name="connsiteY3" fmla="*/ 5143 h 10000"/>
                  <a:gd name="connsiteX4" fmla="*/ 10000 w 10186"/>
                  <a:gd name="connsiteY4" fmla="*/ 8333 h 10000"/>
                  <a:gd name="connsiteX5" fmla="*/ 9817 w 10186"/>
                  <a:gd name="connsiteY5" fmla="*/ 8840 h 10000"/>
                  <a:gd name="connsiteX6" fmla="*/ 9472 w 10186"/>
                  <a:gd name="connsiteY6" fmla="*/ 9274 h 10000"/>
                  <a:gd name="connsiteX7" fmla="*/ 9015 w 10186"/>
                  <a:gd name="connsiteY7" fmla="*/ 9711 h 10000"/>
                  <a:gd name="connsiteX8" fmla="*/ 8440 w 10186"/>
                  <a:gd name="connsiteY8" fmla="*/ 9926 h 10000"/>
                  <a:gd name="connsiteX9" fmla="*/ 7731 w 10186"/>
                  <a:gd name="connsiteY9" fmla="*/ 10000 h 10000"/>
                  <a:gd name="connsiteX10" fmla="*/ 2804 w 10186"/>
                  <a:gd name="connsiteY10" fmla="*/ 10000 h 10000"/>
                  <a:gd name="connsiteX11" fmla="*/ 2095 w 10186"/>
                  <a:gd name="connsiteY11" fmla="*/ 9892 h 10000"/>
                  <a:gd name="connsiteX12" fmla="*/ 1038 w 10186"/>
                  <a:gd name="connsiteY12" fmla="*/ 3476 h 10000"/>
                  <a:gd name="connsiteX0" fmla="*/ 1038 w 10220"/>
                  <a:gd name="connsiteY0" fmla="*/ 3476 h 10000"/>
                  <a:gd name="connsiteX1" fmla="*/ 4872 w 10220"/>
                  <a:gd name="connsiteY1" fmla="*/ 1954 h 10000"/>
                  <a:gd name="connsiteX2" fmla="*/ 7662 w 10220"/>
                  <a:gd name="connsiteY2" fmla="*/ 3114 h 10000"/>
                  <a:gd name="connsiteX3" fmla="*/ 9357 w 10220"/>
                  <a:gd name="connsiteY3" fmla="*/ 5143 h 10000"/>
                  <a:gd name="connsiteX4" fmla="*/ 10000 w 10220"/>
                  <a:gd name="connsiteY4" fmla="*/ 8333 h 10000"/>
                  <a:gd name="connsiteX5" fmla="*/ 9817 w 10220"/>
                  <a:gd name="connsiteY5" fmla="*/ 8840 h 10000"/>
                  <a:gd name="connsiteX6" fmla="*/ 9472 w 10220"/>
                  <a:gd name="connsiteY6" fmla="*/ 9274 h 10000"/>
                  <a:gd name="connsiteX7" fmla="*/ 9015 w 10220"/>
                  <a:gd name="connsiteY7" fmla="*/ 9711 h 10000"/>
                  <a:gd name="connsiteX8" fmla="*/ 8440 w 10220"/>
                  <a:gd name="connsiteY8" fmla="*/ 9926 h 10000"/>
                  <a:gd name="connsiteX9" fmla="*/ 7731 w 10220"/>
                  <a:gd name="connsiteY9" fmla="*/ 10000 h 10000"/>
                  <a:gd name="connsiteX10" fmla="*/ 2804 w 10220"/>
                  <a:gd name="connsiteY10" fmla="*/ 10000 h 10000"/>
                  <a:gd name="connsiteX11" fmla="*/ 2095 w 10220"/>
                  <a:gd name="connsiteY11" fmla="*/ 9892 h 10000"/>
                  <a:gd name="connsiteX12" fmla="*/ 1038 w 10220"/>
                  <a:gd name="connsiteY12" fmla="*/ 3476 h 10000"/>
                  <a:gd name="connsiteX0" fmla="*/ 1038 w 10253"/>
                  <a:gd name="connsiteY0" fmla="*/ 3476 h 10000"/>
                  <a:gd name="connsiteX1" fmla="*/ 4872 w 10253"/>
                  <a:gd name="connsiteY1" fmla="*/ 1954 h 10000"/>
                  <a:gd name="connsiteX2" fmla="*/ 7662 w 10253"/>
                  <a:gd name="connsiteY2" fmla="*/ 3114 h 10000"/>
                  <a:gd name="connsiteX3" fmla="*/ 9357 w 10253"/>
                  <a:gd name="connsiteY3" fmla="*/ 5143 h 10000"/>
                  <a:gd name="connsiteX4" fmla="*/ 10000 w 10253"/>
                  <a:gd name="connsiteY4" fmla="*/ 8333 h 10000"/>
                  <a:gd name="connsiteX5" fmla="*/ 9817 w 10253"/>
                  <a:gd name="connsiteY5" fmla="*/ 8840 h 10000"/>
                  <a:gd name="connsiteX6" fmla="*/ 9472 w 10253"/>
                  <a:gd name="connsiteY6" fmla="*/ 9274 h 10000"/>
                  <a:gd name="connsiteX7" fmla="*/ 9015 w 10253"/>
                  <a:gd name="connsiteY7" fmla="*/ 9711 h 10000"/>
                  <a:gd name="connsiteX8" fmla="*/ 8440 w 10253"/>
                  <a:gd name="connsiteY8" fmla="*/ 9926 h 10000"/>
                  <a:gd name="connsiteX9" fmla="*/ 7731 w 10253"/>
                  <a:gd name="connsiteY9" fmla="*/ 10000 h 10000"/>
                  <a:gd name="connsiteX10" fmla="*/ 2804 w 10253"/>
                  <a:gd name="connsiteY10" fmla="*/ 10000 h 10000"/>
                  <a:gd name="connsiteX11" fmla="*/ 2095 w 10253"/>
                  <a:gd name="connsiteY11" fmla="*/ 9892 h 10000"/>
                  <a:gd name="connsiteX12" fmla="*/ 1038 w 10253"/>
                  <a:gd name="connsiteY12" fmla="*/ 3476 h 10000"/>
                  <a:gd name="connsiteX0" fmla="*/ 1038 w 10339"/>
                  <a:gd name="connsiteY0" fmla="*/ 3476 h 10000"/>
                  <a:gd name="connsiteX1" fmla="*/ 4872 w 10339"/>
                  <a:gd name="connsiteY1" fmla="*/ 1954 h 10000"/>
                  <a:gd name="connsiteX2" fmla="*/ 7662 w 10339"/>
                  <a:gd name="connsiteY2" fmla="*/ 3114 h 10000"/>
                  <a:gd name="connsiteX3" fmla="*/ 9357 w 10339"/>
                  <a:gd name="connsiteY3" fmla="*/ 5143 h 10000"/>
                  <a:gd name="connsiteX4" fmla="*/ 10000 w 10339"/>
                  <a:gd name="connsiteY4" fmla="*/ 8333 h 10000"/>
                  <a:gd name="connsiteX5" fmla="*/ 9817 w 10339"/>
                  <a:gd name="connsiteY5" fmla="*/ 8840 h 10000"/>
                  <a:gd name="connsiteX6" fmla="*/ 9472 w 10339"/>
                  <a:gd name="connsiteY6" fmla="*/ 9274 h 10000"/>
                  <a:gd name="connsiteX7" fmla="*/ 9015 w 10339"/>
                  <a:gd name="connsiteY7" fmla="*/ 9711 h 10000"/>
                  <a:gd name="connsiteX8" fmla="*/ 8440 w 10339"/>
                  <a:gd name="connsiteY8" fmla="*/ 9926 h 10000"/>
                  <a:gd name="connsiteX9" fmla="*/ 7731 w 10339"/>
                  <a:gd name="connsiteY9" fmla="*/ 10000 h 10000"/>
                  <a:gd name="connsiteX10" fmla="*/ 2804 w 10339"/>
                  <a:gd name="connsiteY10" fmla="*/ 10000 h 10000"/>
                  <a:gd name="connsiteX11" fmla="*/ 2095 w 10339"/>
                  <a:gd name="connsiteY11" fmla="*/ 9892 h 10000"/>
                  <a:gd name="connsiteX12" fmla="*/ 1038 w 10339"/>
                  <a:gd name="connsiteY12" fmla="*/ 3476 h 10000"/>
                  <a:gd name="connsiteX0" fmla="*/ 1038 w 10292"/>
                  <a:gd name="connsiteY0" fmla="*/ 3476 h 10000"/>
                  <a:gd name="connsiteX1" fmla="*/ 4872 w 10292"/>
                  <a:gd name="connsiteY1" fmla="*/ 1954 h 10000"/>
                  <a:gd name="connsiteX2" fmla="*/ 7662 w 10292"/>
                  <a:gd name="connsiteY2" fmla="*/ 3114 h 10000"/>
                  <a:gd name="connsiteX3" fmla="*/ 9357 w 10292"/>
                  <a:gd name="connsiteY3" fmla="*/ 5143 h 10000"/>
                  <a:gd name="connsiteX4" fmla="*/ 10000 w 10292"/>
                  <a:gd name="connsiteY4" fmla="*/ 8333 h 10000"/>
                  <a:gd name="connsiteX5" fmla="*/ 9817 w 10292"/>
                  <a:gd name="connsiteY5" fmla="*/ 8840 h 10000"/>
                  <a:gd name="connsiteX6" fmla="*/ 9472 w 10292"/>
                  <a:gd name="connsiteY6" fmla="*/ 9274 h 10000"/>
                  <a:gd name="connsiteX7" fmla="*/ 9015 w 10292"/>
                  <a:gd name="connsiteY7" fmla="*/ 9711 h 10000"/>
                  <a:gd name="connsiteX8" fmla="*/ 8440 w 10292"/>
                  <a:gd name="connsiteY8" fmla="*/ 9926 h 10000"/>
                  <a:gd name="connsiteX9" fmla="*/ 7731 w 10292"/>
                  <a:gd name="connsiteY9" fmla="*/ 10000 h 10000"/>
                  <a:gd name="connsiteX10" fmla="*/ 2804 w 10292"/>
                  <a:gd name="connsiteY10" fmla="*/ 10000 h 10000"/>
                  <a:gd name="connsiteX11" fmla="*/ 2095 w 10292"/>
                  <a:gd name="connsiteY11" fmla="*/ 9892 h 10000"/>
                  <a:gd name="connsiteX12" fmla="*/ 1038 w 10292"/>
                  <a:gd name="connsiteY12" fmla="*/ 3476 h 10000"/>
                  <a:gd name="connsiteX0" fmla="*/ 1038 w 9817"/>
                  <a:gd name="connsiteY0" fmla="*/ 3476 h 10000"/>
                  <a:gd name="connsiteX1" fmla="*/ 4872 w 9817"/>
                  <a:gd name="connsiteY1" fmla="*/ 1954 h 10000"/>
                  <a:gd name="connsiteX2" fmla="*/ 7662 w 9817"/>
                  <a:gd name="connsiteY2" fmla="*/ 3114 h 10000"/>
                  <a:gd name="connsiteX3" fmla="*/ 9357 w 9817"/>
                  <a:gd name="connsiteY3" fmla="*/ 5143 h 10000"/>
                  <a:gd name="connsiteX4" fmla="*/ 9817 w 9817"/>
                  <a:gd name="connsiteY4" fmla="*/ 8840 h 10000"/>
                  <a:gd name="connsiteX5" fmla="*/ 9472 w 9817"/>
                  <a:gd name="connsiteY5" fmla="*/ 9274 h 10000"/>
                  <a:gd name="connsiteX6" fmla="*/ 9015 w 9817"/>
                  <a:gd name="connsiteY6" fmla="*/ 9711 h 10000"/>
                  <a:gd name="connsiteX7" fmla="*/ 8440 w 9817"/>
                  <a:gd name="connsiteY7" fmla="*/ 9926 h 10000"/>
                  <a:gd name="connsiteX8" fmla="*/ 7731 w 9817"/>
                  <a:gd name="connsiteY8" fmla="*/ 10000 h 10000"/>
                  <a:gd name="connsiteX9" fmla="*/ 2804 w 9817"/>
                  <a:gd name="connsiteY9" fmla="*/ 10000 h 10000"/>
                  <a:gd name="connsiteX10" fmla="*/ 2095 w 9817"/>
                  <a:gd name="connsiteY10" fmla="*/ 9892 h 10000"/>
                  <a:gd name="connsiteX11" fmla="*/ 1038 w 9817"/>
                  <a:gd name="connsiteY11" fmla="*/ 3476 h 10000"/>
                  <a:gd name="connsiteX0" fmla="*/ 1057 w 10202"/>
                  <a:gd name="connsiteY0" fmla="*/ 3476 h 10000"/>
                  <a:gd name="connsiteX1" fmla="*/ 4963 w 10202"/>
                  <a:gd name="connsiteY1" fmla="*/ 1954 h 10000"/>
                  <a:gd name="connsiteX2" fmla="*/ 7805 w 10202"/>
                  <a:gd name="connsiteY2" fmla="*/ 3114 h 10000"/>
                  <a:gd name="connsiteX3" fmla="*/ 9531 w 10202"/>
                  <a:gd name="connsiteY3" fmla="*/ 5143 h 10000"/>
                  <a:gd name="connsiteX4" fmla="*/ 10000 w 10202"/>
                  <a:gd name="connsiteY4" fmla="*/ 8840 h 10000"/>
                  <a:gd name="connsiteX5" fmla="*/ 9649 w 10202"/>
                  <a:gd name="connsiteY5" fmla="*/ 9274 h 10000"/>
                  <a:gd name="connsiteX6" fmla="*/ 9183 w 10202"/>
                  <a:gd name="connsiteY6" fmla="*/ 9711 h 10000"/>
                  <a:gd name="connsiteX7" fmla="*/ 8597 w 10202"/>
                  <a:gd name="connsiteY7" fmla="*/ 9926 h 10000"/>
                  <a:gd name="connsiteX8" fmla="*/ 7875 w 10202"/>
                  <a:gd name="connsiteY8" fmla="*/ 10000 h 10000"/>
                  <a:gd name="connsiteX9" fmla="*/ 2856 w 10202"/>
                  <a:gd name="connsiteY9" fmla="*/ 10000 h 10000"/>
                  <a:gd name="connsiteX10" fmla="*/ 2134 w 10202"/>
                  <a:gd name="connsiteY10" fmla="*/ 9892 h 10000"/>
                  <a:gd name="connsiteX11" fmla="*/ 1057 w 10202"/>
                  <a:gd name="connsiteY11" fmla="*/ 3476 h 10000"/>
                  <a:gd name="connsiteX0" fmla="*/ 1057 w 10342"/>
                  <a:gd name="connsiteY0" fmla="*/ 3476 h 10000"/>
                  <a:gd name="connsiteX1" fmla="*/ 4963 w 10342"/>
                  <a:gd name="connsiteY1" fmla="*/ 1954 h 10000"/>
                  <a:gd name="connsiteX2" fmla="*/ 7805 w 10342"/>
                  <a:gd name="connsiteY2" fmla="*/ 3114 h 10000"/>
                  <a:gd name="connsiteX3" fmla="*/ 9531 w 10342"/>
                  <a:gd name="connsiteY3" fmla="*/ 5143 h 10000"/>
                  <a:gd name="connsiteX4" fmla="*/ 10000 w 10342"/>
                  <a:gd name="connsiteY4" fmla="*/ 8840 h 10000"/>
                  <a:gd name="connsiteX5" fmla="*/ 9649 w 10342"/>
                  <a:gd name="connsiteY5" fmla="*/ 9274 h 10000"/>
                  <a:gd name="connsiteX6" fmla="*/ 9183 w 10342"/>
                  <a:gd name="connsiteY6" fmla="*/ 9711 h 10000"/>
                  <a:gd name="connsiteX7" fmla="*/ 8597 w 10342"/>
                  <a:gd name="connsiteY7" fmla="*/ 9926 h 10000"/>
                  <a:gd name="connsiteX8" fmla="*/ 7875 w 10342"/>
                  <a:gd name="connsiteY8" fmla="*/ 10000 h 10000"/>
                  <a:gd name="connsiteX9" fmla="*/ 2856 w 10342"/>
                  <a:gd name="connsiteY9" fmla="*/ 10000 h 10000"/>
                  <a:gd name="connsiteX10" fmla="*/ 2134 w 10342"/>
                  <a:gd name="connsiteY10" fmla="*/ 9892 h 10000"/>
                  <a:gd name="connsiteX11" fmla="*/ 1057 w 10342"/>
                  <a:gd name="connsiteY11" fmla="*/ 3476 h 10000"/>
                  <a:gd name="connsiteX0" fmla="*/ 1057 w 10397"/>
                  <a:gd name="connsiteY0" fmla="*/ 3476 h 10000"/>
                  <a:gd name="connsiteX1" fmla="*/ 4963 w 10397"/>
                  <a:gd name="connsiteY1" fmla="*/ 1954 h 10000"/>
                  <a:gd name="connsiteX2" fmla="*/ 7805 w 10397"/>
                  <a:gd name="connsiteY2" fmla="*/ 3114 h 10000"/>
                  <a:gd name="connsiteX3" fmla="*/ 9531 w 10397"/>
                  <a:gd name="connsiteY3" fmla="*/ 5143 h 10000"/>
                  <a:gd name="connsiteX4" fmla="*/ 10000 w 10397"/>
                  <a:gd name="connsiteY4" fmla="*/ 8840 h 10000"/>
                  <a:gd name="connsiteX5" fmla="*/ 9649 w 10397"/>
                  <a:gd name="connsiteY5" fmla="*/ 9274 h 10000"/>
                  <a:gd name="connsiteX6" fmla="*/ 9183 w 10397"/>
                  <a:gd name="connsiteY6" fmla="*/ 9711 h 10000"/>
                  <a:gd name="connsiteX7" fmla="*/ 8597 w 10397"/>
                  <a:gd name="connsiteY7" fmla="*/ 9926 h 10000"/>
                  <a:gd name="connsiteX8" fmla="*/ 7875 w 10397"/>
                  <a:gd name="connsiteY8" fmla="*/ 10000 h 10000"/>
                  <a:gd name="connsiteX9" fmla="*/ 2856 w 10397"/>
                  <a:gd name="connsiteY9" fmla="*/ 10000 h 10000"/>
                  <a:gd name="connsiteX10" fmla="*/ 2134 w 10397"/>
                  <a:gd name="connsiteY10" fmla="*/ 9892 h 10000"/>
                  <a:gd name="connsiteX11" fmla="*/ 1057 w 10397"/>
                  <a:gd name="connsiteY11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649 w 10430"/>
                  <a:gd name="connsiteY5" fmla="*/ 9274 h 10000"/>
                  <a:gd name="connsiteX6" fmla="*/ 9183 w 10430"/>
                  <a:gd name="connsiteY6" fmla="*/ 9711 h 10000"/>
                  <a:gd name="connsiteX7" fmla="*/ 8597 w 10430"/>
                  <a:gd name="connsiteY7" fmla="*/ 9926 h 10000"/>
                  <a:gd name="connsiteX8" fmla="*/ 7875 w 10430"/>
                  <a:gd name="connsiteY8" fmla="*/ 10000 h 10000"/>
                  <a:gd name="connsiteX9" fmla="*/ 2856 w 10430"/>
                  <a:gd name="connsiteY9" fmla="*/ 10000 h 10000"/>
                  <a:gd name="connsiteX10" fmla="*/ 2134 w 10430"/>
                  <a:gd name="connsiteY10" fmla="*/ 9892 h 10000"/>
                  <a:gd name="connsiteX11" fmla="*/ 1057 w 10430"/>
                  <a:gd name="connsiteY11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649 w 10430"/>
                  <a:gd name="connsiteY5" fmla="*/ 9274 h 10000"/>
                  <a:gd name="connsiteX6" fmla="*/ 8597 w 10430"/>
                  <a:gd name="connsiteY6" fmla="*/ 9926 h 10000"/>
                  <a:gd name="connsiteX7" fmla="*/ 7875 w 10430"/>
                  <a:gd name="connsiteY7" fmla="*/ 10000 h 10000"/>
                  <a:gd name="connsiteX8" fmla="*/ 2856 w 10430"/>
                  <a:gd name="connsiteY8" fmla="*/ 10000 h 10000"/>
                  <a:gd name="connsiteX9" fmla="*/ 2134 w 10430"/>
                  <a:gd name="connsiteY9" fmla="*/ 9892 h 10000"/>
                  <a:gd name="connsiteX10" fmla="*/ 1057 w 10430"/>
                  <a:gd name="connsiteY10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649 w 10430"/>
                  <a:gd name="connsiteY5" fmla="*/ 9274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10430"/>
                  <a:gd name="connsiteY0" fmla="*/ 3476 h 10031"/>
                  <a:gd name="connsiteX1" fmla="*/ 4963 w 10430"/>
                  <a:gd name="connsiteY1" fmla="*/ 1954 h 10031"/>
                  <a:gd name="connsiteX2" fmla="*/ 7805 w 10430"/>
                  <a:gd name="connsiteY2" fmla="*/ 3114 h 10031"/>
                  <a:gd name="connsiteX3" fmla="*/ 9531 w 10430"/>
                  <a:gd name="connsiteY3" fmla="*/ 5143 h 10031"/>
                  <a:gd name="connsiteX4" fmla="*/ 10000 w 10430"/>
                  <a:gd name="connsiteY4" fmla="*/ 8840 h 10031"/>
                  <a:gd name="connsiteX5" fmla="*/ 9649 w 10430"/>
                  <a:gd name="connsiteY5" fmla="*/ 9274 h 10031"/>
                  <a:gd name="connsiteX6" fmla="*/ 7875 w 10430"/>
                  <a:gd name="connsiteY6" fmla="*/ 10000 h 10031"/>
                  <a:gd name="connsiteX7" fmla="*/ 2856 w 10430"/>
                  <a:gd name="connsiteY7" fmla="*/ 10000 h 10031"/>
                  <a:gd name="connsiteX8" fmla="*/ 2134 w 10430"/>
                  <a:gd name="connsiteY8" fmla="*/ 9892 h 10031"/>
                  <a:gd name="connsiteX9" fmla="*/ 1057 w 10430"/>
                  <a:gd name="connsiteY9" fmla="*/ 3476 h 10031"/>
                  <a:gd name="connsiteX0" fmla="*/ 1057 w 10430"/>
                  <a:gd name="connsiteY0" fmla="*/ 3476 h 10056"/>
                  <a:gd name="connsiteX1" fmla="*/ 4963 w 10430"/>
                  <a:gd name="connsiteY1" fmla="*/ 1954 h 10056"/>
                  <a:gd name="connsiteX2" fmla="*/ 7805 w 10430"/>
                  <a:gd name="connsiteY2" fmla="*/ 3114 h 10056"/>
                  <a:gd name="connsiteX3" fmla="*/ 9531 w 10430"/>
                  <a:gd name="connsiteY3" fmla="*/ 5143 h 10056"/>
                  <a:gd name="connsiteX4" fmla="*/ 10000 w 10430"/>
                  <a:gd name="connsiteY4" fmla="*/ 8840 h 10056"/>
                  <a:gd name="connsiteX5" fmla="*/ 9649 w 10430"/>
                  <a:gd name="connsiteY5" fmla="*/ 9274 h 10056"/>
                  <a:gd name="connsiteX6" fmla="*/ 7875 w 10430"/>
                  <a:gd name="connsiteY6" fmla="*/ 10000 h 10056"/>
                  <a:gd name="connsiteX7" fmla="*/ 2856 w 10430"/>
                  <a:gd name="connsiteY7" fmla="*/ 10000 h 10056"/>
                  <a:gd name="connsiteX8" fmla="*/ 2134 w 10430"/>
                  <a:gd name="connsiteY8" fmla="*/ 9892 h 10056"/>
                  <a:gd name="connsiteX9" fmla="*/ 1057 w 10430"/>
                  <a:gd name="connsiteY9" fmla="*/ 3476 h 10056"/>
                  <a:gd name="connsiteX0" fmla="*/ 1057 w 10430"/>
                  <a:gd name="connsiteY0" fmla="*/ 3476 h 10044"/>
                  <a:gd name="connsiteX1" fmla="*/ 4963 w 10430"/>
                  <a:gd name="connsiteY1" fmla="*/ 1954 h 10044"/>
                  <a:gd name="connsiteX2" fmla="*/ 7805 w 10430"/>
                  <a:gd name="connsiteY2" fmla="*/ 3114 h 10044"/>
                  <a:gd name="connsiteX3" fmla="*/ 9531 w 10430"/>
                  <a:gd name="connsiteY3" fmla="*/ 5143 h 10044"/>
                  <a:gd name="connsiteX4" fmla="*/ 10000 w 10430"/>
                  <a:gd name="connsiteY4" fmla="*/ 8840 h 10044"/>
                  <a:gd name="connsiteX5" fmla="*/ 9649 w 10430"/>
                  <a:gd name="connsiteY5" fmla="*/ 9274 h 10044"/>
                  <a:gd name="connsiteX6" fmla="*/ 7875 w 10430"/>
                  <a:gd name="connsiteY6" fmla="*/ 10000 h 10044"/>
                  <a:gd name="connsiteX7" fmla="*/ 2856 w 10430"/>
                  <a:gd name="connsiteY7" fmla="*/ 10000 h 10044"/>
                  <a:gd name="connsiteX8" fmla="*/ 2134 w 10430"/>
                  <a:gd name="connsiteY8" fmla="*/ 9892 h 10044"/>
                  <a:gd name="connsiteX9" fmla="*/ 1057 w 10430"/>
                  <a:gd name="connsiteY9" fmla="*/ 3476 h 10044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649 w 10430"/>
                  <a:gd name="connsiteY5" fmla="*/ 9274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649 w 10430"/>
                  <a:gd name="connsiteY5" fmla="*/ 9274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7875 w 10430"/>
                  <a:gd name="connsiteY5" fmla="*/ 10000 h 10000"/>
                  <a:gd name="connsiteX6" fmla="*/ 2856 w 10430"/>
                  <a:gd name="connsiteY6" fmla="*/ 10000 h 10000"/>
                  <a:gd name="connsiteX7" fmla="*/ 2134 w 10430"/>
                  <a:gd name="connsiteY7" fmla="*/ 9892 h 10000"/>
                  <a:gd name="connsiteX8" fmla="*/ 1057 w 10430"/>
                  <a:gd name="connsiteY8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8848 w 10430"/>
                  <a:gd name="connsiteY5" fmla="*/ 9431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8985 w 10430"/>
                  <a:gd name="connsiteY5" fmla="*/ 9904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046 w 10430"/>
                  <a:gd name="connsiteY5" fmla="*/ 9833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9616"/>
                  <a:gd name="connsiteY0" fmla="*/ 3476 h 10000"/>
                  <a:gd name="connsiteX1" fmla="*/ 4963 w 9616"/>
                  <a:gd name="connsiteY1" fmla="*/ 1954 h 10000"/>
                  <a:gd name="connsiteX2" fmla="*/ 7805 w 9616"/>
                  <a:gd name="connsiteY2" fmla="*/ 3114 h 10000"/>
                  <a:gd name="connsiteX3" fmla="*/ 9531 w 9616"/>
                  <a:gd name="connsiteY3" fmla="*/ 5143 h 10000"/>
                  <a:gd name="connsiteX4" fmla="*/ 9046 w 9616"/>
                  <a:gd name="connsiteY4" fmla="*/ 9833 h 10000"/>
                  <a:gd name="connsiteX5" fmla="*/ 7875 w 9616"/>
                  <a:gd name="connsiteY5" fmla="*/ 10000 h 10000"/>
                  <a:gd name="connsiteX6" fmla="*/ 2856 w 9616"/>
                  <a:gd name="connsiteY6" fmla="*/ 10000 h 10000"/>
                  <a:gd name="connsiteX7" fmla="*/ 2134 w 9616"/>
                  <a:gd name="connsiteY7" fmla="*/ 9892 h 10000"/>
                  <a:gd name="connsiteX8" fmla="*/ 1057 w 9616"/>
                  <a:gd name="connsiteY8" fmla="*/ 3476 h 10000"/>
                  <a:gd name="connsiteX0" fmla="*/ 1099 w 10140"/>
                  <a:gd name="connsiteY0" fmla="*/ 3476 h 10000"/>
                  <a:gd name="connsiteX1" fmla="*/ 5161 w 10140"/>
                  <a:gd name="connsiteY1" fmla="*/ 1954 h 10000"/>
                  <a:gd name="connsiteX2" fmla="*/ 8117 w 10140"/>
                  <a:gd name="connsiteY2" fmla="*/ 3114 h 10000"/>
                  <a:gd name="connsiteX3" fmla="*/ 9912 w 10140"/>
                  <a:gd name="connsiteY3" fmla="*/ 5143 h 10000"/>
                  <a:gd name="connsiteX4" fmla="*/ 9407 w 10140"/>
                  <a:gd name="connsiteY4" fmla="*/ 9833 h 10000"/>
                  <a:gd name="connsiteX5" fmla="*/ 8189 w 10140"/>
                  <a:gd name="connsiteY5" fmla="*/ 10000 h 10000"/>
                  <a:gd name="connsiteX6" fmla="*/ 2970 w 10140"/>
                  <a:gd name="connsiteY6" fmla="*/ 10000 h 10000"/>
                  <a:gd name="connsiteX7" fmla="*/ 2219 w 10140"/>
                  <a:gd name="connsiteY7" fmla="*/ 9892 h 10000"/>
                  <a:gd name="connsiteX8" fmla="*/ 1099 w 10140"/>
                  <a:gd name="connsiteY8" fmla="*/ 3476 h 10000"/>
                  <a:gd name="connsiteX0" fmla="*/ 1099 w 10340"/>
                  <a:gd name="connsiteY0" fmla="*/ 3476 h 10000"/>
                  <a:gd name="connsiteX1" fmla="*/ 5161 w 10340"/>
                  <a:gd name="connsiteY1" fmla="*/ 1954 h 10000"/>
                  <a:gd name="connsiteX2" fmla="*/ 8117 w 10340"/>
                  <a:gd name="connsiteY2" fmla="*/ 3114 h 10000"/>
                  <a:gd name="connsiteX3" fmla="*/ 9912 w 10340"/>
                  <a:gd name="connsiteY3" fmla="*/ 5143 h 10000"/>
                  <a:gd name="connsiteX4" fmla="*/ 9407 w 10340"/>
                  <a:gd name="connsiteY4" fmla="*/ 9833 h 10000"/>
                  <a:gd name="connsiteX5" fmla="*/ 8189 w 10340"/>
                  <a:gd name="connsiteY5" fmla="*/ 10000 h 10000"/>
                  <a:gd name="connsiteX6" fmla="*/ 2970 w 10340"/>
                  <a:gd name="connsiteY6" fmla="*/ 10000 h 10000"/>
                  <a:gd name="connsiteX7" fmla="*/ 2219 w 10340"/>
                  <a:gd name="connsiteY7" fmla="*/ 9892 h 10000"/>
                  <a:gd name="connsiteX8" fmla="*/ 1099 w 10340"/>
                  <a:gd name="connsiteY8" fmla="*/ 3476 h 10000"/>
                  <a:gd name="connsiteX0" fmla="*/ 1099 w 10458"/>
                  <a:gd name="connsiteY0" fmla="*/ 3476 h 10000"/>
                  <a:gd name="connsiteX1" fmla="*/ 5161 w 10458"/>
                  <a:gd name="connsiteY1" fmla="*/ 1954 h 10000"/>
                  <a:gd name="connsiteX2" fmla="*/ 8117 w 10458"/>
                  <a:gd name="connsiteY2" fmla="*/ 3114 h 10000"/>
                  <a:gd name="connsiteX3" fmla="*/ 9912 w 10458"/>
                  <a:gd name="connsiteY3" fmla="*/ 5143 h 10000"/>
                  <a:gd name="connsiteX4" fmla="*/ 9407 w 10458"/>
                  <a:gd name="connsiteY4" fmla="*/ 9833 h 10000"/>
                  <a:gd name="connsiteX5" fmla="*/ 8189 w 10458"/>
                  <a:gd name="connsiteY5" fmla="*/ 10000 h 10000"/>
                  <a:gd name="connsiteX6" fmla="*/ 2970 w 10458"/>
                  <a:gd name="connsiteY6" fmla="*/ 10000 h 10000"/>
                  <a:gd name="connsiteX7" fmla="*/ 2219 w 10458"/>
                  <a:gd name="connsiteY7" fmla="*/ 9892 h 10000"/>
                  <a:gd name="connsiteX8" fmla="*/ 1099 w 10458"/>
                  <a:gd name="connsiteY8" fmla="*/ 3476 h 10000"/>
                  <a:gd name="connsiteX0" fmla="*/ 1099 w 10504"/>
                  <a:gd name="connsiteY0" fmla="*/ 3476 h 10000"/>
                  <a:gd name="connsiteX1" fmla="*/ 5161 w 10504"/>
                  <a:gd name="connsiteY1" fmla="*/ 1954 h 10000"/>
                  <a:gd name="connsiteX2" fmla="*/ 8117 w 10504"/>
                  <a:gd name="connsiteY2" fmla="*/ 3114 h 10000"/>
                  <a:gd name="connsiteX3" fmla="*/ 9912 w 10504"/>
                  <a:gd name="connsiteY3" fmla="*/ 5143 h 10000"/>
                  <a:gd name="connsiteX4" fmla="*/ 9407 w 10504"/>
                  <a:gd name="connsiteY4" fmla="*/ 9833 h 10000"/>
                  <a:gd name="connsiteX5" fmla="*/ 8189 w 10504"/>
                  <a:gd name="connsiteY5" fmla="*/ 10000 h 10000"/>
                  <a:gd name="connsiteX6" fmla="*/ 2970 w 10504"/>
                  <a:gd name="connsiteY6" fmla="*/ 10000 h 10000"/>
                  <a:gd name="connsiteX7" fmla="*/ 2219 w 10504"/>
                  <a:gd name="connsiteY7" fmla="*/ 9892 h 10000"/>
                  <a:gd name="connsiteX8" fmla="*/ 1099 w 10504"/>
                  <a:gd name="connsiteY8" fmla="*/ 3476 h 10000"/>
                  <a:gd name="connsiteX0" fmla="*/ 1099 w 10504"/>
                  <a:gd name="connsiteY0" fmla="*/ 3476 h 10000"/>
                  <a:gd name="connsiteX1" fmla="*/ 5161 w 10504"/>
                  <a:gd name="connsiteY1" fmla="*/ 1954 h 10000"/>
                  <a:gd name="connsiteX2" fmla="*/ 8117 w 10504"/>
                  <a:gd name="connsiteY2" fmla="*/ 3114 h 10000"/>
                  <a:gd name="connsiteX3" fmla="*/ 9912 w 10504"/>
                  <a:gd name="connsiteY3" fmla="*/ 5143 h 10000"/>
                  <a:gd name="connsiteX4" fmla="*/ 9407 w 10504"/>
                  <a:gd name="connsiteY4" fmla="*/ 9833 h 10000"/>
                  <a:gd name="connsiteX5" fmla="*/ 8189 w 10504"/>
                  <a:gd name="connsiteY5" fmla="*/ 10000 h 10000"/>
                  <a:gd name="connsiteX6" fmla="*/ 2970 w 10504"/>
                  <a:gd name="connsiteY6" fmla="*/ 10000 h 10000"/>
                  <a:gd name="connsiteX7" fmla="*/ 2219 w 10504"/>
                  <a:gd name="connsiteY7" fmla="*/ 9892 h 10000"/>
                  <a:gd name="connsiteX8" fmla="*/ 1099 w 10504"/>
                  <a:gd name="connsiteY8" fmla="*/ 3476 h 10000"/>
                  <a:gd name="connsiteX0" fmla="*/ 1099 w 10564"/>
                  <a:gd name="connsiteY0" fmla="*/ 3476 h 10000"/>
                  <a:gd name="connsiteX1" fmla="*/ 5161 w 10564"/>
                  <a:gd name="connsiteY1" fmla="*/ 1954 h 10000"/>
                  <a:gd name="connsiteX2" fmla="*/ 8117 w 10564"/>
                  <a:gd name="connsiteY2" fmla="*/ 3114 h 10000"/>
                  <a:gd name="connsiteX3" fmla="*/ 9912 w 10564"/>
                  <a:gd name="connsiteY3" fmla="*/ 5143 h 10000"/>
                  <a:gd name="connsiteX4" fmla="*/ 9407 w 10564"/>
                  <a:gd name="connsiteY4" fmla="*/ 9833 h 10000"/>
                  <a:gd name="connsiteX5" fmla="*/ 8189 w 10564"/>
                  <a:gd name="connsiteY5" fmla="*/ 10000 h 10000"/>
                  <a:gd name="connsiteX6" fmla="*/ 2970 w 10564"/>
                  <a:gd name="connsiteY6" fmla="*/ 10000 h 10000"/>
                  <a:gd name="connsiteX7" fmla="*/ 2219 w 10564"/>
                  <a:gd name="connsiteY7" fmla="*/ 9892 h 10000"/>
                  <a:gd name="connsiteX8" fmla="*/ 1099 w 10564"/>
                  <a:gd name="connsiteY8" fmla="*/ 3476 h 10000"/>
                  <a:gd name="connsiteX0" fmla="*/ 1099 w 10826"/>
                  <a:gd name="connsiteY0" fmla="*/ 3476 h 10000"/>
                  <a:gd name="connsiteX1" fmla="*/ 5161 w 10826"/>
                  <a:gd name="connsiteY1" fmla="*/ 1954 h 10000"/>
                  <a:gd name="connsiteX2" fmla="*/ 8117 w 10826"/>
                  <a:gd name="connsiteY2" fmla="*/ 3114 h 10000"/>
                  <a:gd name="connsiteX3" fmla="*/ 9912 w 10826"/>
                  <a:gd name="connsiteY3" fmla="*/ 5143 h 10000"/>
                  <a:gd name="connsiteX4" fmla="*/ 9407 w 10826"/>
                  <a:gd name="connsiteY4" fmla="*/ 9833 h 10000"/>
                  <a:gd name="connsiteX5" fmla="*/ 8189 w 10826"/>
                  <a:gd name="connsiteY5" fmla="*/ 10000 h 10000"/>
                  <a:gd name="connsiteX6" fmla="*/ 2970 w 10826"/>
                  <a:gd name="connsiteY6" fmla="*/ 10000 h 10000"/>
                  <a:gd name="connsiteX7" fmla="*/ 2219 w 10826"/>
                  <a:gd name="connsiteY7" fmla="*/ 9892 h 10000"/>
                  <a:gd name="connsiteX8" fmla="*/ 1099 w 10826"/>
                  <a:gd name="connsiteY8" fmla="*/ 3476 h 10000"/>
                  <a:gd name="connsiteX0" fmla="*/ 1099 w 10891"/>
                  <a:gd name="connsiteY0" fmla="*/ 3476 h 10000"/>
                  <a:gd name="connsiteX1" fmla="*/ 5161 w 10891"/>
                  <a:gd name="connsiteY1" fmla="*/ 1954 h 10000"/>
                  <a:gd name="connsiteX2" fmla="*/ 8117 w 10891"/>
                  <a:gd name="connsiteY2" fmla="*/ 3114 h 10000"/>
                  <a:gd name="connsiteX3" fmla="*/ 9912 w 10891"/>
                  <a:gd name="connsiteY3" fmla="*/ 5143 h 10000"/>
                  <a:gd name="connsiteX4" fmla="*/ 9407 w 10891"/>
                  <a:gd name="connsiteY4" fmla="*/ 9833 h 10000"/>
                  <a:gd name="connsiteX5" fmla="*/ 8189 w 10891"/>
                  <a:gd name="connsiteY5" fmla="*/ 10000 h 10000"/>
                  <a:gd name="connsiteX6" fmla="*/ 2970 w 10891"/>
                  <a:gd name="connsiteY6" fmla="*/ 10000 h 10000"/>
                  <a:gd name="connsiteX7" fmla="*/ 2219 w 10891"/>
                  <a:gd name="connsiteY7" fmla="*/ 9892 h 10000"/>
                  <a:gd name="connsiteX8" fmla="*/ 1099 w 10891"/>
                  <a:gd name="connsiteY8" fmla="*/ 3476 h 10000"/>
                  <a:gd name="connsiteX0" fmla="*/ 1099 w 11051"/>
                  <a:gd name="connsiteY0" fmla="*/ 3476 h 10000"/>
                  <a:gd name="connsiteX1" fmla="*/ 5161 w 11051"/>
                  <a:gd name="connsiteY1" fmla="*/ 1954 h 10000"/>
                  <a:gd name="connsiteX2" fmla="*/ 8117 w 11051"/>
                  <a:gd name="connsiteY2" fmla="*/ 3114 h 10000"/>
                  <a:gd name="connsiteX3" fmla="*/ 9912 w 11051"/>
                  <a:gd name="connsiteY3" fmla="*/ 5143 h 10000"/>
                  <a:gd name="connsiteX4" fmla="*/ 9407 w 11051"/>
                  <a:gd name="connsiteY4" fmla="*/ 9833 h 10000"/>
                  <a:gd name="connsiteX5" fmla="*/ 8189 w 11051"/>
                  <a:gd name="connsiteY5" fmla="*/ 10000 h 10000"/>
                  <a:gd name="connsiteX6" fmla="*/ 2970 w 11051"/>
                  <a:gd name="connsiteY6" fmla="*/ 10000 h 10000"/>
                  <a:gd name="connsiteX7" fmla="*/ 2219 w 11051"/>
                  <a:gd name="connsiteY7" fmla="*/ 9892 h 10000"/>
                  <a:gd name="connsiteX8" fmla="*/ 1099 w 11051"/>
                  <a:gd name="connsiteY8" fmla="*/ 3476 h 10000"/>
                  <a:gd name="connsiteX0" fmla="*/ 1099 w 11072"/>
                  <a:gd name="connsiteY0" fmla="*/ 3476 h 10000"/>
                  <a:gd name="connsiteX1" fmla="*/ 5161 w 11072"/>
                  <a:gd name="connsiteY1" fmla="*/ 1954 h 10000"/>
                  <a:gd name="connsiteX2" fmla="*/ 8117 w 11072"/>
                  <a:gd name="connsiteY2" fmla="*/ 3114 h 10000"/>
                  <a:gd name="connsiteX3" fmla="*/ 9912 w 11072"/>
                  <a:gd name="connsiteY3" fmla="*/ 5143 h 10000"/>
                  <a:gd name="connsiteX4" fmla="*/ 9454 w 11072"/>
                  <a:gd name="connsiteY4" fmla="*/ 9904 h 10000"/>
                  <a:gd name="connsiteX5" fmla="*/ 8189 w 11072"/>
                  <a:gd name="connsiteY5" fmla="*/ 10000 h 10000"/>
                  <a:gd name="connsiteX6" fmla="*/ 2970 w 11072"/>
                  <a:gd name="connsiteY6" fmla="*/ 10000 h 10000"/>
                  <a:gd name="connsiteX7" fmla="*/ 2219 w 11072"/>
                  <a:gd name="connsiteY7" fmla="*/ 9892 h 10000"/>
                  <a:gd name="connsiteX8" fmla="*/ 1099 w 11072"/>
                  <a:gd name="connsiteY8" fmla="*/ 3476 h 10000"/>
                  <a:gd name="connsiteX0" fmla="*/ 1099 w 11072"/>
                  <a:gd name="connsiteY0" fmla="*/ 3476 h 10000"/>
                  <a:gd name="connsiteX1" fmla="*/ 5161 w 11072"/>
                  <a:gd name="connsiteY1" fmla="*/ 1954 h 10000"/>
                  <a:gd name="connsiteX2" fmla="*/ 8117 w 11072"/>
                  <a:gd name="connsiteY2" fmla="*/ 3114 h 10000"/>
                  <a:gd name="connsiteX3" fmla="*/ 9912 w 11072"/>
                  <a:gd name="connsiteY3" fmla="*/ 5143 h 10000"/>
                  <a:gd name="connsiteX4" fmla="*/ 9454 w 11072"/>
                  <a:gd name="connsiteY4" fmla="*/ 9904 h 10000"/>
                  <a:gd name="connsiteX5" fmla="*/ 2970 w 11072"/>
                  <a:gd name="connsiteY5" fmla="*/ 10000 h 10000"/>
                  <a:gd name="connsiteX6" fmla="*/ 2219 w 11072"/>
                  <a:gd name="connsiteY6" fmla="*/ 9892 h 10000"/>
                  <a:gd name="connsiteX7" fmla="*/ 1099 w 11072"/>
                  <a:gd name="connsiteY7" fmla="*/ 3476 h 10000"/>
                  <a:gd name="connsiteX0" fmla="*/ 1099 w 11072"/>
                  <a:gd name="connsiteY0" fmla="*/ 3476 h 10000"/>
                  <a:gd name="connsiteX1" fmla="*/ 5161 w 11072"/>
                  <a:gd name="connsiteY1" fmla="*/ 1954 h 10000"/>
                  <a:gd name="connsiteX2" fmla="*/ 8117 w 11072"/>
                  <a:gd name="connsiteY2" fmla="*/ 3114 h 10000"/>
                  <a:gd name="connsiteX3" fmla="*/ 9912 w 11072"/>
                  <a:gd name="connsiteY3" fmla="*/ 5143 h 10000"/>
                  <a:gd name="connsiteX4" fmla="*/ 9454 w 11072"/>
                  <a:gd name="connsiteY4" fmla="*/ 9857 h 10000"/>
                  <a:gd name="connsiteX5" fmla="*/ 2970 w 11072"/>
                  <a:gd name="connsiteY5" fmla="*/ 10000 h 10000"/>
                  <a:gd name="connsiteX6" fmla="*/ 2219 w 11072"/>
                  <a:gd name="connsiteY6" fmla="*/ 9892 h 10000"/>
                  <a:gd name="connsiteX7" fmla="*/ 1099 w 11072"/>
                  <a:gd name="connsiteY7" fmla="*/ 3476 h 10000"/>
                  <a:gd name="connsiteX0" fmla="*/ 1099 w 11072"/>
                  <a:gd name="connsiteY0" fmla="*/ 3476 h 10000"/>
                  <a:gd name="connsiteX1" fmla="*/ 5161 w 11072"/>
                  <a:gd name="connsiteY1" fmla="*/ 1954 h 10000"/>
                  <a:gd name="connsiteX2" fmla="*/ 8117 w 11072"/>
                  <a:gd name="connsiteY2" fmla="*/ 3114 h 10000"/>
                  <a:gd name="connsiteX3" fmla="*/ 9912 w 11072"/>
                  <a:gd name="connsiteY3" fmla="*/ 5143 h 10000"/>
                  <a:gd name="connsiteX4" fmla="*/ 9454 w 11072"/>
                  <a:gd name="connsiteY4" fmla="*/ 9857 h 10000"/>
                  <a:gd name="connsiteX5" fmla="*/ 2970 w 11072"/>
                  <a:gd name="connsiteY5" fmla="*/ 10000 h 10000"/>
                  <a:gd name="connsiteX6" fmla="*/ 2219 w 11072"/>
                  <a:gd name="connsiteY6" fmla="*/ 9892 h 10000"/>
                  <a:gd name="connsiteX7" fmla="*/ 1099 w 11072"/>
                  <a:gd name="connsiteY7" fmla="*/ 3476 h 10000"/>
                  <a:gd name="connsiteX0" fmla="*/ 1099 w 11080"/>
                  <a:gd name="connsiteY0" fmla="*/ 3476 h 10000"/>
                  <a:gd name="connsiteX1" fmla="*/ 5161 w 11080"/>
                  <a:gd name="connsiteY1" fmla="*/ 1954 h 10000"/>
                  <a:gd name="connsiteX2" fmla="*/ 8117 w 11080"/>
                  <a:gd name="connsiteY2" fmla="*/ 3114 h 10000"/>
                  <a:gd name="connsiteX3" fmla="*/ 9912 w 11080"/>
                  <a:gd name="connsiteY3" fmla="*/ 5143 h 10000"/>
                  <a:gd name="connsiteX4" fmla="*/ 9470 w 11080"/>
                  <a:gd name="connsiteY4" fmla="*/ 9928 h 10000"/>
                  <a:gd name="connsiteX5" fmla="*/ 2970 w 11080"/>
                  <a:gd name="connsiteY5" fmla="*/ 10000 h 10000"/>
                  <a:gd name="connsiteX6" fmla="*/ 2219 w 11080"/>
                  <a:gd name="connsiteY6" fmla="*/ 9892 h 10000"/>
                  <a:gd name="connsiteX7" fmla="*/ 1099 w 11080"/>
                  <a:gd name="connsiteY7" fmla="*/ 3476 h 10000"/>
                  <a:gd name="connsiteX0" fmla="*/ 1099 w 11080"/>
                  <a:gd name="connsiteY0" fmla="*/ 3476 h 10000"/>
                  <a:gd name="connsiteX1" fmla="*/ 5161 w 11080"/>
                  <a:gd name="connsiteY1" fmla="*/ 1954 h 10000"/>
                  <a:gd name="connsiteX2" fmla="*/ 8117 w 11080"/>
                  <a:gd name="connsiteY2" fmla="*/ 3114 h 10000"/>
                  <a:gd name="connsiteX3" fmla="*/ 9912 w 11080"/>
                  <a:gd name="connsiteY3" fmla="*/ 5143 h 10000"/>
                  <a:gd name="connsiteX4" fmla="*/ 9470 w 11080"/>
                  <a:gd name="connsiteY4" fmla="*/ 9975 h 10000"/>
                  <a:gd name="connsiteX5" fmla="*/ 2970 w 11080"/>
                  <a:gd name="connsiteY5" fmla="*/ 10000 h 10000"/>
                  <a:gd name="connsiteX6" fmla="*/ 2219 w 11080"/>
                  <a:gd name="connsiteY6" fmla="*/ 9892 h 10000"/>
                  <a:gd name="connsiteX7" fmla="*/ 1099 w 11080"/>
                  <a:gd name="connsiteY7" fmla="*/ 347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80" h="10000">
                    <a:moveTo>
                      <a:pt x="1099" y="3476"/>
                    </a:moveTo>
                    <a:cubicBezTo>
                      <a:pt x="831" y="-352"/>
                      <a:pt x="4464" y="-1253"/>
                      <a:pt x="5161" y="1954"/>
                    </a:cubicBezTo>
                    <a:cubicBezTo>
                      <a:pt x="6098" y="804"/>
                      <a:pt x="7781" y="625"/>
                      <a:pt x="8117" y="3114"/>
                    </a:cubicBezTo>
                    <a:cubicBezTo>
                      <a:pt x="9320" y="2085"/>
                      <a:pt x="10309" y="4066"/>
                      <a:pt x="9912" y="5143"/>
                    </a:cubicBezTo>
                    <a:cubicBezTo>
                      <a:pt x="11487" y="6145"/>
                      <a:pt x="11592" y="9450"/>
                      <a:pt x="9470" y="9975"/>
                    </a:cubicBezTo>
                    <a:lnTo>
                      <a:pt x="2970" y="10000"/>
                    </a:lnTo>
                    <a:lnTo>
                      <a:pt x="2219" y="9892"/>
                    </a:lnTo>
                    <a:cubicBezTo>
                      <a:pt x="-150" y="9560"/>
                      <a:pt x="-778" y="5436"/>
                      <a:pt x="1099" y="3476"/>
                    </a:cubicBezTo>
                    <a:close/>
                  </a:path>
                </a:pathLst>
              </a:custGeom>
              <a:gradFill>
                <a:gsLst>
                  <a:gs pos="79000">
                    <a:schemeClr val="bg1">
                      <a:lumMod val="65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  <a:prstDash val="solid"/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27000" h="38100" prst="coolSlant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38522" y="3546182"/>
                <a:ext cx="29679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Forgotten Futurist Rg"/>
                  </a:rPr>
                  <a:t>Introduction à Azure Data Platform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B94E0B2D-5564-45F4-9DB4-F5B5F44553DE}"/>
                </a:ext>
              </a:extLst>
            </p:cNvPr>
            <p:cNvGrpSpPr/>
            <p:nvPr/>
          </p:nvGrpSpPr>
          <p:grpSpPr>
            <a:xfrm>
              <a:off x="4974146" y="602713"/>
              <a:ext cx="5145962" cy="1407860"/>
              <a:chOff x="4974146" y="602713"/>
              <a:chExt cx="5145962" cy="1407860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8098FE98-2251-4DA8-B82C-DEEE584DE556}"/>
                  </a:ext>
                </a:extLst>
              </p:cNvPr>
              <p:cNvGrpSpPr/>
              <p:nvPr/>
            </p:nvGrpSpPr>
            <p:grpSpPr>
              <a:xfrm>
                <a:off x="5582494" y="1161835"/>
                <a:ext cx="848738" cy="848738"/>
                <a:chOff x="5582494" y="1161835"/>
                <a:chExt cx="848738" cy="848738"/>
              </a:xfrm>
            </p:grpSpPr>
            <p:sp>
              <p:nvSpPr>
                <p:cNvPr id="6" name="Oval 5"/>
                <p:cNvSpPr/>
                <p:nvPr/>
              </p:nvSpPr>
              <p:spPr>
                <a:xfrm flipH="1">
                  <a:off x="5582494" y="1161835"/>
                  <a:ext cx="848738" cy="848738"/>
                </a:xfrm>
                <a:prstGeom prst="ellipse">
                  <a:avLst/>
                </a:prstGeom>
                <a:solidFill>
                  <a:srgbClr val="2180FF"/>
                </a:solidFill>
                <a:ln>
                  <a:noFill/>
                </a:ln>
                <a:effectLst>
                  <a:outerShdw blurRad="101600" sx="102000" sy="102000" algn="ctr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425450" h="406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746517" y="1361186"/>
                  <a:ext cx="4700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01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64CC6C6-9E56-4342-BB9D-BE0465AA28B4}"/>
                  </a:ext>
                </a:extLst>
              </p:cNvPr>
              <p:cNvGrpSpPr/>
              <p:nvPr/>
            </p:nvGrpSpPr>
            <p:grpSpPr>
              <a:xfrm>
                <a:off x="4974146" y="602713"/>
                <a:ext cx="5145962" cy="461665"/>
                <a:chOff x="4974146" y="602713"/>
                <a:chExt cx="5145962" cy="461665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EB812D0C-0D42-4EC7-AE67-41198F2580E4}"/>
                    </a:ext>
                  </a:extLst>
                </p:cNvPr>
                <p:cNvSpPr/>
                <p:nvPr/>
              </p:nvSpPr>
              <p:spPr>
                <a:xfrm flipH="1">
                  <a:off x="4974146" y="602713"/>
                  <a:ext cx="514596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:r>
                    <a:rPr lang="fr-FR" altLang="fr-FR" sz="2400" dirty="0"/>
                    <a:t>Portail Azure</a:t>
                  </a:r>
                  <a:r>
                    <a:rPr lang="en-US" sz="2400" dirty="0"/>
                    <a:t> </a:t>
                  </a:r>
                  <a:r>
                    <a:rPr lang="en-US" sz="2400" dirty="0" err="1"/>
                    <a:t>c’est</a:t>
                  </a:r>
                  <a:r>
                    <a:rPr lang="en-US" sz="2400" dirty="0"/>
                    <a:t> 98 services </a:t>
                  </a:r>
                  <a:r>
                    <a:rPr lang="en-US" sz="2400" dirty="0" err="1"/>
                    <a:t>dont</a:t>
                  </a:r>
                  <a:r>
                    <a:rPr lang="en-US" sz="2400" dirty="0"/>
                    <a:t> </a:t>
                  </a:r>
                  <a:endParaRPr lang="fr-FR" altLang="fr-FR" sz="2400" dirty="0"/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2509E11F-57E4-4FE2-B5F9-149995EE5B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1346" y="1036705"/>
                  <a:ext cx="4362663" cy="17839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26" name="Picture 2" descr="Azure Portal (@AzurePortal) | Twitter">
                  <a:extLst>
                    <a:ext uri="{FF2B5EF4-FFF2-40B4-BE49-F238E27FC236}">
                      <a16:creationId xmlns:a16="http://schemas.microsoft.com/office/drawing/2014/main" id="{78E74B9B-0063-4E8E-8AA6-8D27C4B1E5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74146" y="602713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FBB13AC-2509-4A51-A6AE-DE1BA250FD6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317311" y="2177804"/>
            <a:ext cx="3658982" cy="848738"/>
            <a:chOff x="7317311" y="2177804"/>
            <a:chExt cx="3658982" cy="848738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4FA63918-AE40-41D5-B247-1D3BB977EA5F}"/>
                </a:ext>
              </a:extLst>
            </p:cNvPr>
            <p:cNvGrpSpPr/>
            <p:nvPr/>
          </p:nvGrpSpPr>
          <p:grpSpPr>
            <a:xfrm>
              <a:off x="7317311" y="2177804"/>
              <a:ext cx="848738" cy="848738"/>
              <a:chOff x="7317311" y="2177804"/>
              <a:chExt cx="848738" cy="848738"/>
            </a:xfrm>
          </p:grpSpPr>
          <p:sp>
            <p:nvSpPr>
              <p:cNvPr id="4" name="Oval 3"/>
              <p:cNvSpPr/>
              <p:nvPr/>
            </p:nvSpPr>
            <p:spPr>
              <a:xfrm flipH="1">
                <a:off x="7317311" y="2177804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506680" y="2376174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40BE883-10CF-42BC-A90A-873F9286E9CE}"/>
                </a:ext>
              </a:extLst>
            </p:cNvPr>
            <p:cNvGrpSpPr/>
            <p:nvPr/>
          </p:nvGrpSpPr>
          <p:grpSpPr>
            <a:xfrm>
              <a:off x="8314199" y="2247932"/>
              <a:ext cx="2662094" cy="464002"/>
              <a:chOff x="8314199" y="2247932"/>
              <a:chExt cx="2662094" cy="464002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19D7F475-A53A-4BA1-919B-4B8E239D9094}"/>
                  </a:ext>
                </a:extLst>
              </p:cNvPr>
              <p:cNvSpPr/>
              <p:nvPr/>
            </p:nvSpPr>
            <p:spPr>
              <a:xfrm>
                <a:off x="8819865" y="2303306"/>
                <a:ext cx="21564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fr-FR" altLang="fr-FR" dirty="0"/>
                  <a:t>Azure SQL </a:t>
                </a:r>
                <a:r>
                  <a:rPr lang="fr-FR" altLang="fr-FR" dirty="0" err="1"/>
                  <a:t>Database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28" name="Picture 4" descr="Microsoft Azure SQL Database Microsoft SQL Server, azure sql data ...">
                <a:extLst>
                  <a:ext uri="{FF2B5EF4-FFF2-40B4-BE49-F238E27FC236}">
                    <a16:creationId xmlns:a16="http://schemas.microsoft.com/office/drawing/2014/main" id="{141EF5E3-9BFF-4E12-B8B3-B97B83CB0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4199" y="2247932"/>
                <a:ext cx="464002" cy="464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0EDF9A1-B7E4-4C12-B9AB-8426D37DC67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02491" y="1498252"/>
            <a:ext cx="3386431" cy="848738"/>
            <a:chOff x="6602491" y="1498252"/>
            <a:chExt cx="3386431" cy="848738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E66CA059-7199-4905-A613-788729847A28}"/>
                </a:ext>
              </a:extLst>
            </p:cNvPr>
            <p:cNvGrpSpPr/>
            <p:nvPr/>
          </p:nvGrpSpPr>
          <p:grpSpPr>
            <a:xfrm>
              <a:off x="6602491" y="1498252"/>
              <a:ext cx="848738" cy="848738"/>
              <a:chOff x="6602491" y="1498252"/>
              <a:chExt cx="848738" cy="848738"/>
            </a:xfrm>
          </p:grpSpPr>
          <p:sp>
            <p:nvSpPr>
              <p:cNvPr id="5" name="Oval 4"/>
              <p:cNvSpPr/>
              <p:nvPr/>
            </p:nvSpPr>
            <p:spPr>
              <a:xfrm flipH="1">
                <a:off x="6602491" y="1498252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753263" y="1690775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4D00008C-64CE-4ECF-AF43-C9D4B5D6BCF0}"/>
                </a:ext>
              </a:extLst>
            </p:cNvPr>
            <p:cNvGrpSpPr/>
            <p:nvPr/>
          </p:nvGrpSpPr>
          <p:grpSpPr>
            <a:xfrm>
              <a:off x="7532482" y="1562674"/>
              <a:ext cx="2456440" cy="458720"/>
              <a:chOff x="7532482" y="1562674"/>
              <a:chExt cx="2456440" cy="458720"/>
            </a:xfrm>
          </p:grpSpPr>
          <p:pic>
            <p:nvPicPr>
              <p:cNvPr id="198" name="Picture 6" descr="Library of blob storage banner transparent stock png files ...">
                <a:extLst>
                  <a:ext uri="{FF2B5EF4-FFF2-40B4-BE49-F238E27FC236}">
                    <a16:creationId xmlns:a16="http://schemas.microsoft.com/office/drawing/2014/main" id="{569A0705-52BF-4AAC-BA14-BE7232CAF9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2482" y="1562674"/>
                <a:ext cx="553162" cy="458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17E9825C-0CA6-4C36-86EA-AF0B93C74D23}"/>
                  </a:ext>
                </a:extLst>
              </p:cNvPr>
              <p:cNvSpPr/>
              <p:nvPr/>
            </p:nvSpPr>
            <p:spPr>
              <a:xfrm>
                <a:off x="8047579" y="1615417"/>
                <a:ext cx="194134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fr-FR" altLang="fr-FR" dirty="0"/>
                  <a:t>Le stockage Azure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FF71D3A1-E8AD-46A3-AB32-DA7A7863BAD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8578" y="3219611"/>
            <a:ext cx="4007712" cy="848738"/>
            <a:chOff x="7618578" y="3219611"/>
            <a:chExt cx="4007712" cy="848738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04DA014-A44D-4ABC-8414-6FB1BD3196DD}"/>
                </a:ext>
              </a:extLst>
            </p:cNvPr>
            <p:cNvGrpSpPr/>
            <p:nvPr/>
          </p:nvGrpSpPr>
          <p:grpSpPr>
            <a:xfrm>
              <a:off x="7618578" y="3219611"/>
              <a:ext cx="848738" cy="848738"/>
              <a:chOff x="7618578" y="3219611"/>
              <a:chExt cx="848738" cy="848738"/>
            </a:xfrm>
          </p:grpSpPr>
          <p:sp>
            <p:nvSpPr>
              <p:cNvPr id="15" name="Oval 14"/>
              <p:cNvSpPr/>
              <p:nvPr/>
            </p:nvSpPr>
            <p:spPr>
              <a:xfrm flipH="1">
                <a:off x="7618578" y="3219611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798219" y="3424469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085D9BA1-3306-4A70-AC4E-A1DEE6DC8B30}"/>
                </a:ext>
              </a:extLst>
            </p:cNvPr>
            <p:cNvGrpSpPr/>
            <p:nvPr/>
          </p:nvGrpSpPr>
          <p:grpSpPr>
            <a:xfrm>
              <a:off x="8513296" y="3265539"/>
              <a:ext cx="3112994" cy="441837"/>
              <a:chOff x="8513296" y="3265539"/>
              <a:chExt cx="3112994" cy="441837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D4E6716-1B4C-4655-B339-A0DDF960687F}"/>
                  </a:ext>
                </a:extLst>
              </p:cNvPr>
              <p:cNvSpPr/>
              <p:nvPr/>
            </p:nvSpPr>
            <p:spPr>
              <a:xfrm>
                <a:off x="8546200" y="3326236"/>
                <a:ext cx="30800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fr-FR" altLang="fr-FR" dirty="0"/>
                  <a:t>Azure SQL Data Warehouse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32" name="Picture 8" descr="Azure SQL Data Warehouse - Connectors | Microsoft Docs">
                <a:extLst>
                  <a:ext uri="{FF2B5EF4-FFF2-40B4-BE49-F238E27FC236}">
                    <a16:creationId xmlns:a16="http://schemas.microsoft.com/office/drawing/2014/main" id="{35228641-B307-4050-9E6F-2519F5B0B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3296" y="3265539"/>
                <a:ext cx="441837" cy="441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9C98A7-4095-4A0C-8EA5-744D2745142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290601" y="4367245"/>
            <a:ext cx="3933981" cy="848738"/>
            <a:chOff x="7290601" y="4367245"/>
            <a:chExt cx="3933981" cy="848738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CD70E992-FB3C-485E-9FFA-40DD5E86E615}"/>
                </a:ext>
              </a:extLst>
            </p:cNvPr>
            <p:cNvGrpSpPr/>
            <p:nvPr/>
          </p:nvGrpSpPr>
          <p:grpSpPr>
            <a:xfrm>
              <a:off x="7290601" y="4367245"/>
              <a:ext cx="848738" cy="848738"/>
              <a:chOff x="7290601" y="4367245"/>
              <a:chExt cx="848738" cy="848738"/>
            </a:xfrm>
          </p:grpSpPr>
          <p:sp>
            <p:nvSpPr>
              <p:cNvPr id="14" name="Oval 13"/>
              <p:cNvSpPr/>
              <p:nvPr/>
            </p:nvSpPr>
            <p:spPr>
              <a:xfrm flipH="1">
                <a:off x="7290601" y="4367245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459014" y="4581831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61E4FC8D-0184-4A9C-ACD9-9E6E8F7CC922}"/>
                </a:ext>
              </a:extLst>
            </p:cNvPr>
            <p:cNvGrpSpPr/>
            <p:nvPr/>
          </p:nvGrpSpPr>
          <p:grpSpPr>
            <a:xfrm>
              <a:off x="8268219" y="4525006"/>
              <a:ext cx="2956363" cy="531509"/>
              <a:chOff x="8268219" y="4525006"/>
              <a:chExt cx="2956363" cy="531509"/>
            </a:xfrm>
          </p:grpSpPr>
          <p:pic>
            <p:nvPicPr>
              <p:cNvPr id="1034" name="Picture 10" descr="Sql Logo clipart - Blue, Text, Font, transparent clip art">
                <a:extLst>
                  <a:ext uri="{FF2B5EF4-FFF2-40B4-BE49-F238E27FC236}">
                    <a16:creationId xmlns:a16="http://schemas.microsoft.com/office/drawing/2014/main" id="{F7BADB24-80BB-4AF5-8104-EA2980F00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8219" y="4525006"/>
                <a:ext cx="432214" cy="4322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A4D43D64-2A63-4ADA-BE6F-2BA30CE5FED7}"/>
                  </a:ext>
                </a:extLst>
              </p:cNvPr>
              <p:cNvSpPr/>
              <p:nvPr/>
            </p:nvSpPr>
            <p:spPr>
              <a:xfrm>
                <a:off x="8363436" y="4687183"/>
                <a:ext cx="28611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Azure Data </a:t>
                </a:r>
                <a:r>
                  <a:rPr lang="fr-FR" altLang="fr-FR" dirty="0" err="1"/>
                  <a:t>Factory</a:t>
                </a:r>
                <a:endParaRPr lang="fr-FR" altLang="fr-FR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DCE621-24DC-4F29-B7A5-6AD03A7B2756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583350" y="5133477"/>
            <a:ext cx="3325120" cy="1074121"/>
            <a:chOff x="6583350" y="5133477"/>
            <a:chExt cx="3325120" cy="1074121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AC9674A-2D36-4D67-85CB-19F14D593CBE}"/>
                </a:ext>
              </a:extLst>
            </p:cNvPr>
            <p:cNvGrpSpPr/>
            <p:nvPr/>
          </p:nvGrpSpPr>
          <p:grpSpPr>
            <a:xfrm>
              <a:off x="6583350" y="5133477"/>
              <a:ext cx="848738" cy="848738"/>
              <a:chOff x="6583350" y="5133477"/>
              <a:chExt cx="848738" cy="848738"/>
            </a:xfrm>
          </p:grpSpPr>
          <p:sp>
            <p:nvSpPr>
              <p:cNvPr id="13" name="Oval 12"/>
              <p:cNvSpPr/>
              <p:nvPr/>
            </p:nvSpPr>
            <p:spPr>
              <a:xfrm flipH="1">
                <a:off x="6583350" y="5133477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743535" y="5338335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56999C14-FD92-451E-89CF-51DA87B94593}"/>
                </a:ext>
              </a:extLst>
            </p:cNvPr>
            <p:cNvGrpSpPr/>
            <p:nvPr/>
          </p:nvGrpSpPr>
          <p:grpSpPr>
            <a:xfrm>
              <a:off x="7421687" y="5412018"/>
              <a:ext cx="2486783" cy="795580"/>
              <a:chOff x="7421687" y="5412018"/>
              <a:chExt cx="2486783" cy="795580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43CDEF89-01D4-44CD-A034-583734C29C90}"/>
                  </a:ext>
                </a:extLst>
              </p:cNvPr>
              <p:cNvSpPr/>
              <p:nvPr/>
            </p:nvSpPr>
            <p:spPr>
              <a:xfrm>
                <a:off x="7532482" y="5561267"/>
                <a:ext cx="23759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Azure Data Lake</a:t>
                </a:r>
              </a:p>
            </p:txBody>
          </p:sp>
          <p:pic>
            <p:nvPicPr>
              <p:cNvPr id="1036" name="Picture 12" descr="Azure Data Lake Microsoft Azure SQL Database Big data, Data Lake ...">
                <a:extLst>
                  <a:ext uri="{FF2B5EF4-FFF2-40B4-BE49-F238E27FC236}">
                    <a16:creationId xmlns:a16="http://schemas.microsoft.com/office/drawing/2014/main" id="{CD2C3F89-6C52-4316-A0EF-1B5D7B971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1687" y="5412018"/>
                <a:ext cx="475202" cy="4752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E1AE5-DDCB-47E9-A2FA-2FF48BE1749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4752278" y="5410313"/>
            <a:ext cx="2962692" cy="1345594"/>
            <a:chOff x="4752278" y="5410313"/>
            <a:chExt cx="2962692" cy="1345594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B27B97A8-768A-4C59-B7BF-D8ECA73D79E3}"/>
                </a:ext>
              </a:extLst>
            </p:cNvPr>
            <p:cNvGrpSpPr/>
            <p:nvPr/>
          </p:nvGrpSpPr>
          <p:grpSpPr>
            <a:xfrm>
              <a:off x="5516848" y="5410313"/>
              <a:ext cx="848738" cy="848738"/>
              <a:chOff x="5516848" y="5410313"/>
              <a:chExt cx="848738" cy="848738"/>
            </a:xfrm>
          </p:grpSpPr>
          <p:sp>
            <p:nvSpPr>
              <p:cNvPr id="12" name="Oval 11"/>
              <p:cNvSpPr/>
              <p:nvPr/>
            </p:nvSpPr>
            <p:spPr>
              <a:xfrm flipH="1">
                <a:off x="5516848" y="5410313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679685" y="5624899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0350B8E-E1CE-4080-B768-7A5013D289E5}"/>
                </a:ext>
              </a:extLst>
            </p:cNvPr>
            <p:cNvGrpSpPr/>
            <p:nvPr/>
          </p:nvGrpSpPr>
          <p:grpSpPr>
            <a:xfrm>
              <a:off x="4752278" y="6218027"/>
              <a:ext cx="2962692" cy="537880"/>
              <a:chOff x="4752278" y="6218027"/>
              <a:chExt cx="2962692" cy="537880"/>
            </a:xfrm>
          </p:grpSpPr>
          <p:pic>
            <p:nvPicPr>
              <p:cNvPr id="1038" name="Picture 14" descr="Configure Analysis Services in Azure | Why Azure?">
                <a:extLst>
                  <a:ext uri="{FF2B5EF4-FFF2-40B4-BE49-F238E27FC236}">
                    <a16:creationId xmlns:a16="http://schemas.microsoft.com/office/drawing/2014/main" id="{0D777B62-1C72-4FD8-9623-28EF3A81F7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7090" y="6218027"/>
                <a:ext cx="537880" cy="537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CCF242E-F392-46E9-BF02-FCF3AC3762A1}"/>
                  </a:ext>
                </a:extLst>
              </p:cNvPr>
              <p:cNvSpPr/>
              <p:nvPr/>
            </p:nvSpPr>
            <p:spPr>
              <a:xfrm flipH="1">
                <a:off x="4752278" y="6320713"/>
                <a:ext cx="234487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altLang="fr-FR" dirty="0"/>
                  <a:t>Azure </a:t>
                </a:r>
                <a:r>
                  <a:rPr lang="fr-FR" altLang="fr-FR" dirty="0" err="1"/>
                  <a:t>Analysis</a:t>
                </a:r>
                <a:r>
                  <a:rPr lang="fr-FR" altLang="fr-FR" dirty="0"/>
                  <a:t> Services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B19280A-E546-4D3F-A8E3-17DC0747258A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218734" y="5113104"/>
            <a:ext cx="4027286" cy="848738"/>
            <a:chOff x="1218734" y="5113104"/>
            <a:chExt cx="4027286" cy="848738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144614E-6BE3-4BD6-AE0D-0C095371285A}"/>
                </a:ext>
              </a:extLst>
            </p:cNvPr>
            <p:cNvGrpSpPr/>
            <p:nvPr/>
          </p:nvGrpSpPr>
          <p:grpSpPr>
            <a:xfrm>
              <a:off x="4397282" y="5113104"/>
              <a:ext cx="848738" cy="848738"/>
              <a:chOff x="4397282" y="5113104"/>
              <a:chExt cx="848738" cy="848738"/>
            </a:xfrm>
          </p:grpSpPr>
          <p:sp>
            <p:nvSpPr>
              <p:cNvPr id="11" name="Oval 10"/>
              <p:cNvSpPr/>
              <p:nvPr/>
            </p:nvSpPr>
            <p:spPr>
              <a:xfrm flipH="1">
                <a:off x="4397282" y="5113104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0204" y="5318879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905A0FB6-7E36-410E-B668-0E478B10470B}"/>
                </a:ext>
              </a:extLst>
            </p:cNvPr>
            <p:cNvGrpSpPr/>
            <p:nvPr/>
          </p:nvGrpSpPr>
          <p:grpSpPr>
            <a:xfrm>
              <a:off x="1218734" y="5375875"/>
              <a:ext cx="3053829" cy="555576"/>
              <a:chOff x="1218734" y="5375875"/>
              <a:chExt cx="3053829" cy="555576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1218734" y="5480702"/>
                <a:ext cx="24616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 Azure Data </a:t>
                </a:r>
                <a:r>
                  <a:rPr lang="fr-FR" altLang="fr-FR" dirty="0" err="1"/>
                  <a:t>Catalog</a:t>
                </a:r>
                <a:endParaRPr lang="fr-FR" altLang="fr-FR" dirty="0"/>
              </a:p>
            </p:txBody>
          </p:sp>
          <p:pic>
            <p:nvPicPr>
              <p:cNvPr id="1040" name="Picture 16" descr="Microsoft Azure Color | Data Catalog">
                <a:extLst>
                  <a:ext uri="{FF2B5EF4-FFF2-40B4-BE49-F238E27FC236}">
                    <a16:creationId xmlns:a16="http://schemas.microsoft.com/office/drawing/2014/main" id="{119583C6-6401-4874-B8A2-1CA61A723E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0513" y="5375875"/>
                <a:ext cx="522050" cy="555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94D414-5622-408E-ACC7-3F8A78CB9F9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051912" y="1459116"/>
            <a:ext cx="4309045" cy="865811"/>
            <a:chOff x="1051912" y="1459116"/>
            <a:chExt cx="4309045" cy="865811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52878804-605C-4589-870A-0FA8E118349B}"/>
                </a:ext>
              </a:extLst>
            </p:cNvPr>
            <p:cNvGrpSpPr/>
            <p:nvPr/>
          </p:nvGrpSpPr>
          <p:grpSpPr>
            <a:xfrm>
              <a:off x="4512219" y="1476189"/>
              <a:ext cx="848738" cy="848738"/>
              <a:chOff x="4512219" y="1476189"/>
              <a:chExt cx="848738" cy="848738"/>
            </a:xfrm>
          </p:grpSpPr>
          <p:sp>
            <p:nvSpPr>
              <p:cNvPr id="7" name="Oval 6"/>
              <p:cNvSpPr/>
              <p:nvPr/>
            </p:nvSpPr>
            <p:spPr>
              <a:xfrm flipH="1">
                <a:off x="4512219" y="1476189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652130" y="1668123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9FE91CC-02FB-42CD-A4DC-6B5FF156A174}"/>
                </a:ext>
              </a:extLst>
            </p:cNvPr>
            <p:cNvGrpSpPr/>
            <p:nvPr/>
          </p:nvGrpSpPr>
          <p:grpSpPr>
            <a:xfrm>
              <a:off x="1051912" y="1459116"/>
              <a:ext cx="3349538" cy="551457"/>
              <a:chOff x="1051912" y="1459116"/>
              <a:chExt cx="3349538" cy="551457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74C288D1-5F6E-48F6-8322-FAEA478C5551}"/>
                  </a:ext>
                </a:extLst>
              </p:cNvPr>
              <p:cNvSpPr/>
              <p:nvPr/>
            </p:nvSpPr>
            <p:spPr>
              <a:xfrm flipH="1">
                <a:off x="1051912" y="1581781"/>
                <a:ext cx="27631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Azure </a:t>
                </a:r>
                <a:r>
                  <a:rPr lang="fr-FR" altLang="fr-FR" dirty="0" err="1"/>
                  <a:t>Synaps</a:t>
                </a:r>
                <a:r>
                  <a:rPr lang="fr-FR" altLang="fr-FR" dirty="0"/>
                  <a:t> Analytics</a:t>
                </a: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DD413E12-C41D-4087-91EF-06E774C2CF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9993" y="1459116"/>
                <a:ext cx="551457" cy="551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83B9F0-CCF2-467C-9C88-241C6FB32F06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967311" y="2259593"/>
            <a:ext cx="3524274" cy="875166"/>
            <a:chOff x="967311" y="2259593"/>
            <a:chExt cx="3524274" cy="875166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0F9ABB6C-9A9D-437D-86F3-8D3B965EA3FB}"/>
                </a:ext>
              </a:extLst>
            </p:cNvPr>
            <p:cNvGrpSpPr/>
            <p:nvPr/>
          </p:nvGrpSpPr>
          <p:grpSpPr>
            <a:xfrm>
              <a:off x="3642847" y="2286021"/>
              <a:ext cx="848738" cy="848738"/>
              <a:chOff x="3642847" y="2286021"/>
              <a:chExt cx="848738" cy="848738"/>
            </a:xfrm>
          </p:grpSpPr>
          <p:sp>
            <p:nvSpPr>
              <p:cNvPr id="8" name="Oval 7"/>
              <p:cNvSpPr/>
              <p:nvPr/>
            </p:nvSpPr>
            <p:spPr>
              <a:xfrm flipH="1">
                <a:off x="3642847" y="2286021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796415" y="2487972"/>
                <a:ext cx="4509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1CC26B2-AA71-4B6F-8220-81C2C82FF7E5}"/>
                </a:ext>
              </a:extLst>
            </p:cNvPr>
            <p:cNvGrpSpPr/>
            <p:nvPr/>
          </p:nvGrpSpPr>
          <p:grpSpPr>
            <a:xfrm>
              <a:off x="967311" y="2259593"/>
              <a:ext cx="2641264" cy="735658"/>
              <a:chOff x="967311" y="2259593"/>
              <a:chExt cx="2641264" cy="735658"/>
            </a:xfrm>
          </p:grpSpPr>
          <p:pic>
            <p:nvPicPr>
              <p:cNvPr id="1046" name="Picture 22" descr="Databricks on Vimeo">
                <a:extLst>
                  <a:ext uri="{FF2B5EF4-FFF2-40B4-BE49-F238E27FC236}">
                    <a16:creationId xmlns:a16="http://schemas.microsoft.com/office/drawing/2014/main" id="{D7FA0102-D683-4D2E-B32C-6344F05651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2917" y="2259593"/>
                <a:ext cx="735658" cy="735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36DD5B27-EBCC-4BA9-9502-6D196DD752B9}"/>
                  </a:ext>
                </a:extLst>
              </p:cNvPr>
              <p:cNvSpPr/>
              <p:nvPr/>
            </p:nvSpPr>
            <p:spPr>
              <a:xfrm flipH="1">
                <a:off x="967311" y="2429944"/>
                <a:ext cx="22534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altLang="fr-FR" dirty="0"/>
                  <a:t>Azure Data Bricks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7627E8-9769-4806-AE03-D5B96205874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626012" y="4323484"/>
            <a:ext cx="3830039" cy="848738"/>
            <a:chOff x="626012" y="4323484"/>
            <a:chExt cx="3830039" cy="848738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0B78BC1E-5FCE-4735-920B-4A807DC79DE2}"/>
                </a:ext>
              </a:extLst>
            </p:cNvPr>
            <p:cNvGrpSpPr/>
            <p:nvPr/>
          </p:nvGrpSpPr>
          <p:grpSpPr>
            <a:xfrm>
              <a:off x="3607313" y="4323484"/>
              <a:ext cx="848738" cy="848738"/>
              <a:chOff x="3607313" y="4323484"/>
              <a:chExt cx="848738" cy="848738"/>
            </a:xfrm>
          </p:grpSpPr>
          <p:sp>
            <p:nvSpPr>
              <p:cNvPr id="10" name="Oval 9"/>
              <p:cNvSpPr/>
              <p:nvPr/>
            </p:nvSpPr>
            <p:spPr>
              <a:xfrm flipH="1">
                <a:off x="3607313" y="4323484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84465" y="4538070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3891C691-200D-4B15-AB22-726FE6CC65A5}"/>
                </a:ext>
              </a:extLst>
            </p:cNvPr>
            <p:cNvGrpSpPr/>
            <p:nvPr/>
          </p:nvGrpSpPr>
          <p:grpSpPr>
            <a:xfrm>
              <a:off x="626012" y="4370391"/>
              <a:ext cx="2901005" cy="530793"/>
              <a:chOff x="626012" y="4370391"/>
              <a:chExt cx="2901005" cy="530793"/>
            </a:xfrm>
          </p:grpSpPr>
          <p:pic>
            <p:nvPicPr>
              <p:cNvPr id="1048" name="Picture 24" descr="Azure Event Hub Vector Logo - Download Free SVG Icon | Worldvectorlogo">
                <a:extLst>
                  <a:ext uri="{FF2B5EF4-FFF2-40B4-BE49-F238E27FC236}">
                    <a16:creationId xmlns:a16="http://schemas.microsoft.com/office/drawing/2014/main" id="{E15CCBB9-BFCD-47A8-992D-376BC872E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6604" y="4370391"/>
                <a:ext cx="490413" cy="501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CB796080-8DA3-42A2-AD6A-470889FC4D25}"/>
                  </a:ext>
                </a:extLst>
              </p:cNvPr>
              <p:cNvSpPr/>
              <p:nvPr/>
            </p:nvSpPr>
            <p:spPr>
              <a:xfrm flipH="1">
                <a:off x="626012" y="4531852"/>
                <a:ext cx="24105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Azure Event Hub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9DA96E-E0BF-45B7-BA4F-242C6EF449F9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633753" y="3240390"/>
            <a:ext cx="3605673" cy="879441"/>
            <a:chOff x="633753" y="3240390"/>
            <a:chExt cx="3605673" cy="879441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59B68FD-EAA1-4794-BF7C-844BC1DB7BFB}"/>
                </a:ext>
              </a:extLst>
            </p:cNvPr>
            <p:cNvGrpSpPr/>
            <p:nvPr/>
          </p:nvGrpSpPr>
          <p:grpSpPr>
            <a:xfrm>
              <a:off x="3390688" y="3271093"/>
              <a:ext cx="848738" cy="848738"/>
              <a:chOff x="3390688" y="3271093"/>
              <a:chExt cx="848738" cy="848738"/>
            </a:xfrm>
          </p:grpSpPr>
          <p:sp>
            <p:nvSpPr>
              <p:cNvPr id="9" name="Oval 8"/>
              <p:cNvSpPr/>
              <p:nvPr/>
            </p:nvSpPr>
            <p:spPr>
              <a:xfrm flipH="1">
                <a:off x="3390688" y="3271093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541538" y="3477647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9C537C65-CB37-4C97-99F0-A71E55FD7760}"/>
                </a:ext>
              </a:extLst>
            </p:cNvPr>
            <p:cNvGrpSpPr/>
            <p:nvPr/>
          </p:nvGrpSpPr>
          <p:grpSpPr>
            <a:xfrm>
              <a:off x="633753" y="3240390"/>
              <a:ext cx="2648056" cy="684048"/>
              <a:chOff x="633753" y="3240390"/>
              <a:chExt cx="2648056" cy="684048"/>
            </a:xfrm>
          </p:grpSpPr>
          <p:pic>
            <p:nvPicPr>
              <p:cNvPr id="1050" name="Picture 26" descr="Quickstart - Create an Azure Stream Analytics job using Visual ...">
                <a:extLst>
                  <a:ext uri="{FF2B5EF4-FFF2-40B4-BE49-F238E27FC236}">
                    <a16:creationId xmlns:a16="http://schemas.microsoft.com/office/drawing/2014/main" id="{E1DC9148-1451-4F75-A157-BF0D011F77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8668" y="3240390"/>
                <a:ext cx="673141" cy="673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1FA83F7-77BE-4363-A9E2-ADEE8C5BB9AF}"/>
                  </a:ext>
                </a:extLst>
              </p:cNvPr>
              <p:cNvSpPr/>
              <p:nvPr/>
            </p:nvSpPr>
            <p:spPr>
              <a:xfrm flipH="1">
                <a:off x="633753" y="3278107"/>
                <a:ext cx="207299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Azure Stream Analytics</a:t>
                </a:r>
              </a:p>
            </p:txBody>
          </p:sp>
        </p:grpSp>
      </p:grpSp>
      <p:sp>
        <p:nvSpPr>
          <p:cNvPr id="99" name="Slide Number Placeholder 3">
            <a:extLst>
              <a:ext uri="{FF2B5EF4-FFF2-40B4-BE49-F238E27FC236}">
                <a16:creationId xmlns:a16="http://schemas.microsoft.com/office/drawing/2014/main" id="{FC8EB06E-D6B6-4F30-A3C5-046C4B60A0B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10412962" y="6356350"/>
            <a:ext cx="1455577" cy="365125"/>
          </a:xfrm>
        </p:spPr>
        <p:txBody>
          <a:bodyPr/>
          <a:lstStyle/>
          <a:p>
            <a:fld id="{AA41181E-E942-4719-A5EF-2D1D25C222B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1D6716D-8C52-4689-9FEC-A77C1D3D4E7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4527" y="6429552"/>
            <a:ext cx="288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0"/>
              </a:rPr>
              <a:t>https://azure-overview.com/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6C6BC-9BAE-4B63-A796-FFB618F737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9DD9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3" name="Espace réservé du contenu 3">
            <a:extLst>
              <a:ext uri="{FF2B5EF4-FFF2-40B4-BE49-F238E27FC236}">
                <a16:creationId xmlns:a16="http://schemas.microsoft.com/office/drawing/2014/main" id="{07D07C35-0E59-4BC0-B6AF-E0B6AD9CF456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98393" y="2614746"/>
            <a:ext cx="2524143" cy="2024077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50EA3C9-A353-4F8B-A1D7-B7A177E0CA6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834699" y="2576645"/>
            <a:ext cx="1971689" cy="206217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5E710D9-E48B-4349-9B03-4097FF26BD2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12465" y="5143474"/>
            <a:ext cx="4122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Vous aider à choisir le service adéquat en fonction de l’expression de besoins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243711-CE46-4AE1-95E4-7A348B3C239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611685" y="51434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inspirez</a:t>
            </a:r>
            <a:r>
              <a:rPr lang="en-US" dirty="0"/>
              <a:t> à </a:t>
            </a:r>
            <a:r>
              <a:rPr lang="en-US" dirty="0" err="1"/>
              <a:t>innover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fr-FR" dirty="0"/>
              <a:t> adopter des services.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BC6D12A-F16A-4C3B-9137-EEAF97E3071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62032" y="2245414"/>
            <a:ext cx="39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219170">
              <a:buClr>
                <a:srgbClr val="17406D"/>
              </a:buClr>
              <a:defRPr/>
            </a:pPr>
            <a:r>
              <a:rPr lang="en-US" b="1" dirty="0">
                <a:solidFill>
                  <a:schemeClr val="accent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PRENDRE LA MEILLEURE DECISION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367FB-5B6D-4938-AFA7-3C386223858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695978" y="2207313"/>
            <a:ext cx="4035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219170">
              <a:buClr>
                <a:srgbClr val="17406D"/>
              </a:buClr>
              <a:defRPr/>
            </a:pPr>
            <a:r>
              <a:rPr lang="fr-FR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ADOPTER DE NOUVEAUX SERVICES</a:t>
            </a:r>
            <a:endParaRPr lang="en-US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0" name="Straight Connector 6">
            <a:extLst>
              <a:ext uri="{FF2B5EF4-FFF2-40B4-BE49-F238E27FC236}">
                <a16:creationId xmlns:a16="http://schemas.microsoft.com/office/drawing/2014/main" id="{EDE4484D-CC8B-45D9-AFB0-543F45DAB68D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355374" y="1123815"/>
            <a:ext cx="978408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D9E2FBAB-F680-4A2A-A99F-3A2668849BFB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2659684" y="883584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dirty="0">
                <a:solidFill>
                  <a:srgbClr val="009DD9"/>
                </a:solidFill>
              </a:rPr>
              <a:t>L’INTERET DE CETTE PRÉSENTATION</a:t>
            </a:r>
            <a:endParaRPr lang="en-US" sz="2400" b="0" dirty="0">
              <a:solidFill>
                <a:schemeClr val="accent2"/>
              </a:solidFill>
            </a:endParaRPr>
          </a:p>
        </p:txBody>
      </p:sp>
      <p:cxnSp>
        <p:nvCxnSpPr>
          <p:cNvPr id="42" name="Straight Connector 6">
            <a:extLst>
              <a:ext uri="{FF2B5EF4-FFF2-40B4-BE49-F238E27FC236}">
                <a16:creationId xmlns:a16="http://schemas.microsoft.com/office/drawing/2014/main" id="{A9021AA4-9028-463C-AA63-083E341E15D7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344014" y="1142226"/>
            <a:ext cx="978408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E1B69E22-F7D5-4FC2-A363-2A37B414D15E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dirty="0">
                <a:solidFill>
                  <a:srgbClr val="009DD9"/>
                </a:solidFill>
              </a:rPr>
              <a:t>L’INTERET DE CETTE PRÉSENTATION</a:t>
            </a:r>
            <a:endParaRPr lang="en-US" sz="24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6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76">
            <a:extLst>
              <a:ext uri="{FF2B5EF4-FFF2-40B4-BE49-F238E27FC236}">
                <a16:creationId xmlns:a16="http://schemas.microsoft.com/office/drawing/2014/main" id="{737F2D9D-A62C-4F43-A389-1032CC53DAE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743188" y="3414712"/>
            <a:ext cx="1005840" cy="100584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EB91AD1-A1DC-48DB-974E-93DD53DE9C9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43123" y="2091929"/>
            <a:ext cx="496744" cy="496744"/>
            <a:chOff x="3396634" y="7064102"/>
            <a:chExt cx="1388898" cy="1388898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4BDDF6DA-3876-41B6-8FFE-D01E22B06853}"/>
                </a:ext>
              </a:extLst>
            </p:cNvPr>
            <p:cNvSpPr/>
            <p:nvPr/>
          </p:nvSpPr>
          <p:spPr>
            <a:xfrm>
              <a:off x="3396634" y="7064102"/>
              <a:ext cx="1388898" cy="1388898"/>
            </a:xfrm>
            <a:prstGeom prst="roundRect">
              <a:avLst>
                <a:gd name="adj" fmla="val 33475"/>
              </a:avLst>
            </a:prstGeom>
            <a:solidFill>
              <a:srgbClr val="11B6DD"/>
            </a:solidFill>
            <a:ln>
              <a:noFill/>
            </a:ln>
            <a:effectLst>
              <a:outerShdw blurRad="482600" dist="228600" dir="5400000" sx="92000" sy="92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7"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3" name="Plus Sign 112">
              <a:extLst>
                <a:ext uri="{FF2B5EF4-FFF2-40B4-BE49-F238E27FC236}">
                  <a16:creationId xmlns:a16="http://schemas.microsoft.com/office/drawing/2014/main" id="{F330FAE2-40EB-4A95-A9FD-C85776D68BF0}"/>
                </a:ext>
              </a:extLst>
            </p:cNvPr>
            <p:cNvSpPr/>
            <p:nvPr/>
          </p:nvSpPr>
          <p:spPr>
            <a:xfrm>
              <a:off x="3787966" y="7455434"/>
              <a:ext cx="606234" cy="606234"/>
            </a:xfrm>
            <a:prstGeom prst="mathPlus">
              <a:avLst>
                <a:gd name="adj1" fmla="val 15067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7">
                <a:defRPr/>
              </a:pPr>
              <a:endParaRPr lang="en-US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76" name="Freeform: Shape 76">
            <a:extLst>
              <a:ext uri="{FF2B5EF4-FFF2-40B4-BE49-F238E27FC236}">
                <a16:creationId xmlns:a16="http://schemas.microsoft.com/office/drawing/2014/main" id="{23C5872E-9DE4-4ABA-A302-227CF7E6C2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231808" y="1306883"/>
            <a:ext cx="2103120" cy="210312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rgbClr val="009DD9">
              <a:alpha val="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77" name="Espace réservé du contenu 6">
            <a:extLst>
              <a:ext uri="{FF2B5EF4-FFF2-40B4-BE49-F238E27FC236}">
                <a16:creationId xmlns:a16="http://schemas.microsoft.com/office/drawing/2014/main" id="{DA1B079E-CB2A-4FC1-BA8A-141EB498102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088451" y="3681565"/>
            <a:ext cx="406087" cy="430258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799C1A93-DF02-476B-9EE7-2532C7E0D55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035691" y="4839207"/>
            <a:ext cx="388593" cy="364495"/>
          </a:xfrm>
          <a:prstGeom prst="rect">
            <a:avLst/>
          </a:prstGeom>
        </p:spPr>
      </p:pic>
      <p:sp>
        <p:nvSpPr>
          <p:cNvPr id="82" name="Freeform: Shape 76">
            <a:extLst>
              <a:ext uri="{FF2B5EF4-FFF2-40B4-BE49-F238E27FC236}">
                <a16:creationId xmlns:a16="http://schemas.microsoft.com/office/drawing/2014/main" id="{A2886DD8-2FB0-4103-8171-5D37DF390BA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778908" y="5606065"/>
            <a:ext cx="914400" cy="91440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416DCE32-D020-4BF8-90AC-37334FB99A5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026807" y="5904771"/>
            <a:ext cx="408817" cy="316988"/>
          </a:xfrm>
          <a:prstGeom prst="rect">
            <a:avLst/>
          </a:prstGeom>
        </p:spPr>
      </p:pic>
      <p:sp>
        <p:nvSpPr>
          <p:cNvPr id="84" name="Freeform: Shape 76">
            <a:extLst>
              <a:ext uri="{FF2B5EF4-FFF2-40B4-BE49-F238E27FC236}">
                <a16:creationId xmlns:a16="http://schemas.microsoft.com/office/drawing/2014/main" id="{511879D7-7DC8-4053-BFC9-1D890DB3AAB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748407" y="4518535"/>
            <a:ext cx="1005840" cy="100584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88" name="Group 137">
            <a:extLst>
              <a:ext uri="{FF2B5EF4-FFF2-40B4-BE49-F238E27FC236}">
                <a16:creationId xmlns:a16="http://schemas.microsoft.com/office/drawing/2014/main" id="{A7B05A0B-A960-4344-BBC7-AA32AAD21682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539867" y="1848938"/>
            <a:ext cx="4397819" cy="928249"/>
            <a:chOff x="14259061" y="4358920"/>
            <a:chExt cx="8795638" cy="1856497"/>
          </a:xfrm>
        </p:grpSpPr>
        <p:sp>
          <p:nvSpPr>
            <p:cNvPr id="89" name="Rectangle: Rounded Corners 105">
              <a:extLst>
                <a:ext uri="{FF2B5EF4-FFF2-40B4-BE49-F238E27FC236}">
                  <a16:creationId xmlns:a16="http://schemas.microsoft.com/office/drawing/2014/main" id="{EA3A7111-67F3-49DF-9543-539F4DF67CA6}"/>
                </a:ext>
              </a:extLst>
            </p:cNvPr>
            <p:cNvSpPr/>
            <p:nvPr/>
          </p:nvSpPr>
          <p:spPr>
            <a:xfrm>
              <a:off x="14259061" y="4358920"/>
              <a:ext cx="8795638" cy="1856497"/>
            </a:xfrm>
            <a:prstGeom prst="roundRect">
              <a:avLst>
                <a:gd name="adj" fmla="val 2641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635000" dir="5400000" sx="72000" sy="72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4" name="TextBox 108">
              <a:extLst>
                <a:ext uri="{FF2B5EF4-FFF2-40B4-BE49-F238E27FC236}">
                  <a16:creationId xmlns:a16="http://schemas.microsoft.com/office/drawing/2014/main" id="{2A17623A-7535-41A8-A820-0AF7D25C3CE4}"/>
                </a:ext>
              </a:extLst>
            </p:cNvPr>
            <p:cNvSpPr txBox="1"/>
            <p:nvPr/>
          </p:nvSpPr>
          <p:spPr>
            <a:xfrm>
              <a:off x="15626353" y="4811114"/>
              <a:ext cx="7245750" cy="891270"/>
            </a:xfrm>
            <a:prstGeom prst="rect">
              <a:avLst/>
            </a:prstGeom>
            <a:noFill/>
          </p:spPr>
          <p:txBody>
            <a:bodyPr wrap="square" tIns="0" rtlCol="0" anchor="ctr" anchorCtr="0">
              <a:spAutoFit/>
            </a:bodyPr>
            <a:lstStyle/>
            <a:p>
              <a:pPr defTabSz="457177">
                <a:lnSpc>
                  <a:spcPct val="120000"/>
                </a:lnSpc>
                <a:defRPr/>
              </a:pPr>
              <a:r>
                <a:rPr lang="fr-FR" sz="2400" b="1" kern="0" dirty="0">
                  <a:solidFill>
                    <a:srgbClr val="424242">
                      <a:lumMod val="50000"/>
                    </a:srgbClr>
                  </a:solidFill>
                  <a:latin typeface="Century Gothic"/>
                  <a:ea typeface="Open Sans" panose="020B0606030504020204" pitchFamily="34" charset="0"/>
                  <a:cs typeface="Century Gothic"/>
                </a:rPr>
                <a:t>Stockage de données</a:t>
              </a:r>
              <a:endParaRPr lang="en-US" sz="2400" b="1" kern="0" dirty="0">
                <a:solidFill>
                  <a:srgbClr val="424242">
                    <a:lumMod val="50000"/>
                  </a:srgbClr>
                </a:solidFill>
                <a:latin typeface="Century Gothic"/>
                <a:ea typeface="Open Sans" panose="020B0606030504020204" pitchFamily="34" charset="0"/>
                <a:cs typeface="Century Gothic"/>
              </a:endParaRPr>
            </a:p>
          </p:txBody>
        </p:sp>
      </p:grpSp>
      <p:sp>
        <p:nvSpPr>
          <p:cNvPr id="184" name="Rectangle: Rounded Corners 47">
            <a:extLst>
              <a:ext uri="{FF2B5EF4-FFF2-40B4-BE49-F238E27FC236}">
                <a16:creationId xmlns:a16="http://schemas.microsoft.com/office/drawing/2014/main" id="{725DA581-BF74-4E48-85C3-2AD5F4300074}"/>
              </a:ext>
            </a:extLst>
          </p:cNvPr>
          <p:cNvSpPr/>
          <p:nvPr/>
        </p:nvSpPr>
        <p:spPr>
          <a:xfrm rot="10800000" flipV="1">
            <a:off x="7539867" y="3708650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Où stocker vos données sur Azur?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6" name="Rectangle: Rounded Corners 47">
            <a:extLst>
              <a:ext uri="{FF2B5EF4-FFF2-40B4-BE49-F238E27FC236}">
                <a16:creationId xmlns:a16="http://schemas.microsoft.com/office/drawing/2014/main" id="{E991F6EE-DD2C-4C60-BAEF-BDD06A40AEC6}"/>
              </a:ext>
            </a:extLst>
          </p:cNvPr>
          <p:cNvSpPr/>
          <p:nvPr/>
        </p:nvSpPr>
        <p:spPr>
          <a:xfrm rot="10800000" flipV="1">
            <a:off x="7464200" y="4753817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Comparer les options de stockage</a:t>
            </a:r>
          </a:p>
        </p:txBody>
      </p:sp>
      <p:sp>
        <p:nvSpPr>
          <p:cNvPr id="187" name="Rectangle: Rounded Corners 47">
            <a:extLst>
              <a:ext uri="{FF2B5EF4-FFF2-40B4-BE49-F238E27FC236}">
                <a16:creationId xmlns:a16="http://schemas.microsoft.com/office/drawing/2014/main" id="{7F79AA5F-97C5-4BFA-A640-98636D139DCE}"/>
              </a:ext>
            </a:extLst>
          </p:cNvPr>
          <p:cNvSpPr/>
          <p:nvPr/>
        </p:nvSpPr>
        <p:spPr>
          <a:xfrm rot="10800000" flipV="1">
            <a:off x="7464200" y="5798985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lnSpc>
                <a:spcPct val="150000"/>
              </a:lnSpc>
              <a:spcAft>
                <a:spcPts val="1200"/>
              </a:spcAft>
              <a:defRPr/>
            </a:pPr>
            <a:r>
              <a:rPr lang="fr-FR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 Illustration</a:t>
            </a:r>
            <a:endParaRPr lang="en-U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8" name="Freeform: Shape 76">
            <a:extLst>
              <a:ext uri="{FF2B5EF4-FFF2-40B4-BE49-F238E27FC236}">
                <a16:creationId xmlns:a16="http://schemas.microsoft.com/office/drawing/2014/main" id="{B3E275AA-EE26-4DF3-817D-0483077BED2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43089" y="3414712"/>
            <a:ext cx="1005840" cy="100584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189" name="Group 109">
            <a:extLst>
              <a:ext uri="{FF2B5EF4-FFF2-40B4-BE49-F238E27FC236}">
                <a16:creationId xmlns:a16="http://schemas.microsoft.com/office/drawing/2014/main" id="{4F5649D8-CF6F-492C-8222-7D661CE3C14D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943024" y="2091929"/>
            <a:ext cx="496744" cy="496744"/>
            <a:chOff x="3396634" y="7064102"/>
            <a:chExt cx="1388898" cy="1388898"/>
          </a:xfrm>
        </p:grpSpPr>
        <p:sp>
          <p:nvSpPr>
            <p:cNvPr id="190" name="Rectangle: Rounded Corners 111">
              <a:extLst>
                <a:ext uri="{FF2B5EF4-FFF2-40B4-BE49-F238E27FC236}">
                  <a16:creationId xmlns:a16="http://schemas.microsoft.com/office/drawing/2014/main" id="{FF8CDFE6-9F2F-4CAE-9655-53E6D546F1B3}"/>
                </a:ext>
              </a:extLst>
            </p:cNvPr>
            <p:cNvSpPr/>
            <p:nvPr/>
          </p:nvSpPr>
          <p:spPr>
            <a:xfrm>
              <a:off x="3396634" y="7064102"/>
              <a:ext cx="1388898" cy="1388898"/>
            </a:xfrm>
            <a:prstGeom prst="roundRect">
              <a:avLst>
                <a:gd name="adj" fmla="val 33475"/>
              </a:avLst>
            </a:prstGeom>
            <a:solidFill>
              <a:srgbClr val="11B6DD"/>
            </a:solidFill>
            <a:ln>
              <a:noFill/>
            </a:ln>
            <a:effectLst>
              <a:outerShdw blurRad="482600" dist="228600" dir="5400000" sx="92000" sy="92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7"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1" name="Plus Sign 112">
              <a:extLst>
                <a:ext uri="{FF2B5EF4-FFF2-40B4-BE49-F238E27FC236}">
                  <a16:creationId xmlns:a16="http://schemas.microsoft.com/office/drawing/2014/main" id="{7963CAD9-5F0E-4AC7-A27F-E63F1F91C8AA}"/>
                </a:ext>
              </a:extLst>
            </p:cNvPr>
            <p:cNvSpPr/>
            <p:nvPr/>
          </p:nvSpPr>
          <p:spPr>
            <a:xfrm>
              <a:off x="3787966" y="7455434"/>
              <a:ext cx="606234" cy="606234"/>
            </a:xfrm>
            <a:prstGeom prst="mathPlus">
              <a:avLst>
                <a:gd name="adj1" fmla="val 15067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7">
                <a:defRPr/>
              </a:pPr>
              <a:endParaRPr lang="en-US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92" name="Freeform: Shape 76">
            <a:extLst>
              <a:ext uri="{FF2B5EF4-FFF2-40B4-BE49-F238E27FC236}">
                <a16:creationId xmlns:a16="http://schemas.microsoft.com/office/drawing/2014/main" id="{60DD9A03-4839-432F-9556-0DB54BB2847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31709" y="1306883"/>
            <a:ext cx="2103120" cy="210312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rgbClr val="009DD9">
              <a:alpha val="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193" name="Espace réservé du contenu 6">
            <a:extLst>
              <a:ext uri="{FF2B5EF4-FFF2-40B4-BE49-F238E27FC236}">
                <a16:creationId xmlns:a16="http://schemas.microsoft.com/office/drawing/2014/main" id="{5A16CBA2-CB6D-42E0-A597-AE8A1AD4F1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988352" y="3681565"/>
            <a:ext cx="406087" cy="430258"/>
          </a:xfrm>
          <a:prstGeom prst="rect">
            <a:avLst/>
          </a:prstGeom>
        </p:spPr>
      </p:pic>
      <p:pic>
        <p:nvPicPr>
          <p:cNvPr id="194" name="Image 193">
            <a:extLst>
              <a:ext uri="{FF2B5EF4-FFF2-40B4-BE49-F238E27FC236}">
                <a16:creationId xmlns:a16="http://schemas.microsoft.com/office/drawing/2014/main" id="{6C45029B-93EB-4D4D-8EDA-8D133F8E9E2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35592" y="4839207"/>
            <a:ext cx="388593" cy="364495"/>
          </a:xfrm>
          <a:prstGeom prst="rect">
            <a:avLst/>
          </a:prstGeom>
        </p:spPr>
      </p:pic>
      <p:sp>
        <p:nvSpPr>
          <p:cNvPr id="195" name="Freeform: Shape 76">
            <a:extLst>
              <a:ext uri="{FF2B5EF4-FFF2-40B4-BE49-F238E27FC236}">
                <a16:creationId xmlns:a16="http://schemas.microsoft.com/office/drawing/2014/main" id="{7B10E7A9-3C1D-49DF-BBE5-AF34959A993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78809" y="5606065"/>
            <a:ext cx="914400" cy="91440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196" name="Image 195">
            <a:extLst>
              <a:ext uri="{FF2B5EF4-FFF2-40B4-BE49-F238E27FC236}">
                <a16:creationId xmlns:a16="http://schemas.microsoft.com/office/drawing/2014/main" id="{4BD07CE8-15BE-4A57-A2EF-F08EC5C167F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926708" y="5904771"/>
            <a:ext cx="408817" cy="316988"/>
          </a:xfrm>
          <a:prstGeom prst="rect">
            <a:avLst/>
          </a:prstGeom>
        </p:spPr>
      </p:pic>
      <p:sp>
        <p:nvSpPr>
          <p:cNvPr id="197" name="Freeform: Shape 76">
            <a:extLst>
              <a:ext uri="{FF2B5EF4-FFF2-40B4-BE49-F238E27FC236}">
                <a16:creationId xmlns:a16="http://schemas.microsoft.com/office/drawing/2014/main" id="{96992E93-A1CC-4314-A337-27DFEF43D3B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48308" y="4518535"/>
            <a:ext cx="1005840" cy="100584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198" name="Group 137">
            <a:extLst>
              <a:ext uri="{FF2B5EF4-FFF2-40B4-BE49-F238E27FC236}">
                <a16:creationId xmlns:a16="http://schemas.microsoft.com/office/drawing/2014/main" id="{1D1D40D1-A945-4570-A3F8-837E1B199AB6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1439768" y="1848938"/>
            <a:ext cx="4537780" cy="928249"/>
            <a:chOff x="14259061" y="4358920"/>
            <a:chExt cx="9075560" cy="1856497"/>
          </a:xfrm>
        </p:grpSpPr>
        <p:sp>
          <p:nvSpPr>
            <p:cNvPr id="199" name="Rectangle: Rounded Corners 105">
              <a:extLst>
                <a:ext uri="{FF2B5EF4-FFF2-40B4-BE49-F238E27FC236}">
                  <a16:creationId xmlns:a16="http://schemas.microsoft.com/office/drawing/2014/main" id="{2C8B4229-B11B-4BCF-832C-B163A9EB72E2}"/>
                </a:ext>
              </a:extLst>
            </p:cNvPr>
            <p:cNvSpPr/>
            <p:nvPr/>
          </p:nvSpPr>
          <p:spPr>
            <a:xfrm>
              <a:off x="14259061" y="4358920"/>
              <a:ext cx="8795638" cy="1856497"/>
            </a:xfrm>
            <a:prstGeom prst="roundRect">
              <a:avLst>
                <a:gd name="adj" fmla="val 2641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635000" dir="5400000" sx="72000" sy="72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00" name="TextBox 108">
              <a:extLst>
                <a:ext uri="{FF2B5EF4-FFF2-40B4-BE49-F238E27FC236}">
                  <a16:creationId xmlns:a16="http://schemas.microsoft.com/office/drawing/2014/main" id="{4599F88C-3C6A-48FB-B45A-2CDCD86C9BA0}"/>
                </a:ext>
              </a:extLst>
            </p:cNvPr>
            <p:cNvSpPr txBox="1"/>
            <p:nvPr/>
          </p:nvSpPr>
          <p:spPr>
            <a:xfrm>
              <a:off x="15626353" y="4811114"/>
              <a:ext cx="7708268" cy="891270"/>
            </a:xfrm>
            <a:prstGeom prst="rect">
              <a:avLst/>
            </a:prstGeom>
            <a:noFill/>
          </p:spPr>
          <p:txBody>
            <a:bodyPr wrap="square" tIns="0" rtlCol="0" anchor="ctr" anchorCtr="0">
              <a:spAutoFit/>
            </a:bodyPr>
            <a:lstStyle/>
            <a:p>
              <a:pPr defTabSz="457177">
                <a:lnSpc>
                  <a:spcPct val="120000"/>
                </a:lnSpc>
                <a:defRPr/>
              </a:pPr>
              <a:r>
                <a:rPr lang="fr-FR" sz="2400" b="1" kern="0" dirty="0">
                  <a:solidFill>
                    <a:srgbClr val="424242">
                      <a:lumMod val="50000"/>
                    </a:srgbClr>
                  </a:solidFill>
                  <a:latin typeface="Century Gothic"/>
                  <a:ea typeface="Open Sans" panose="020B0606030504020204" pitchFamily="34" charset="0"/>
                  <a:cs typeface="Century Gothic"/>
                </a:rPr>
                <a:t>1. Stockage de données</a:t>
              </a:r>
              <a:endParaRPr lang="en-US" sz="2400" b="1" kern="0" dirty="0">
                <a:solidFill>
                  <a:srgbClr val="424242">
                    <a:lumMod val="50000"/>
                  </a:srgbClr>
                </a:solidFill>
                <a:latin typeface="Century Gothic"/>
                <a:ea typeface="Open Sans" panose="020B0606030504020204" pitchFamily="34" charset="0"/>
                <a:cs typeface="Century Gothic"/>
              </a:endParaRPr>
            </a:p>
          </p:txBody>
        </p:sp>
      </p:grpSp>
      <p:sp>
        <p:nvSpPr>
          <p:cNvPr id="201" name="Rectangle: Rounded Corners 47">
            <a:extLst>
              <a:ext uri="{FF2B5EF4-FFF2-40B4-BE49-F238E27FC236}">
                <a16:creationId xmlns:a16="http://schemas.microsoft.com/office/drawing/2014/main" id="{29FD69E3-86A3-4B8C-B226-C722259A97CE}"/>
              </a:ext>
            </a:extLst>
          </p:cNvPr>
          <p:cNvSpPr/>
          <p:nvPr/>
        </p:nvSpPr>
        <p:spPr>
          <a:xfrm rot="10800000" flipV="1">
            <a:off x="1439768" y="3708650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Où stocker vos données sur Azur?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2" name="Rectangle: Rounded Corners 47">
            <a:extLst>
              <a:ext uri="{FF2B5EF4-FFF2-40B4-BE49-F238E27FC236}">
                <a16:creationId xmlns:a16="http://schemas.microsoft.com/office/drawing/2014/main" id="{CFE966DB-A534-44AF-B360-A53EEC4940CE}"/>
              </a:ext>
            </a:extLst>
          </p:cNvPr>
          <p:cNvSpPr/>
          <p:nvPr/>
        </p:nvSpPr>
        <p:spPr>
          <a:xfrm rot="10800000" flipV="1">
            <a:off x="1364101" y="4753817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Comparer les options de stockage</a:t>
            </a:r>
          </a:p>
        </p:txBody>
      </p:sp>
      <p:sp>
        <p:nvSpPr>
          <p:cNvPr id="203" name="Rectangle: Rounded Corners 47">
            <a:extLst>
              <a:ext uri="{FF2B5EF4-FFF2-40B4-BE49-F238E27FC236}">
                <a16:creationId xmlns:a16="http://schemas.microsoft.com/office/drawing/2014/main" id="{B32BB901-FE93-4D3E-B4BB-D9CBD651D0F6}"/>
              </a:ext>
            </a:extLst>
          </p:cNvPr>
          <p:cNvSpPr/>
          <p:nvPr/>
        </p:nvSpPr>
        <p:spPr>
          <a:xfrm rot="10800000" flipV="1">
            <a:off x="1364101" y="5798985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lnSpc>
                <a:spcPct val="150000"/>
              </a:lnSpc>
              <a:spcAft>
                <a:spcPts val="1200"/>
              </a:spcAft>
              <a:defRPr/>
            </a:pPr>
            <a:r>
              <a:rPr lang="fr-FR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 illustration</a:t>
            </a:r>
            <a:endParaRPr lang="en-U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4" name="Straight Connector 6">
            <a:extLst>
              <a:ext uri="{FF2B5EF4-FFF2-40B4-BE49-F238E27FC236}">
                <a16:creationId xmlns:a16="http://schemas.microsoft.com/office/drawing/2014/main" id="{52FC61AB-8D2F-40F3-B3C5-93173D0E1BB2}"/>
              </a:ext>
            </a:extLst>
          </p:cNvPr>
          <p:cNvCxnSpPr>
            <a:cxnSpLocks/>
          </p:cNvCxnSpPr>
          <p:nvPr>
            <p:custDataLst>
              <p:tags r:id="rId19"/>
            </p:custDataLst>
          </p:nvPr>
        </p:nvCxnSpPr>
        <p:spPr>
          <a:xfrm>
            <a:off x="344014" y="1142226"/>
            <a:ext cx="978408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itle 1">
            <a:extLst>
              <a:ext uri="{FF2B5EF4-FFF2-40B4-BE49-F238E27FC236}">
                <a16:creationId xmlns:a16="http://schemas.microsoft.com/office/drawing/2014/main" id="{AA7BF390-E84D-437E-BB30-9FF74891D8EA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dirty="0">
                <a:solidFill>
                  <a:srgbClr val="009DD9"/>
                </a:solidFill>
              </a:rPr>
              <a:t>METHODOLOGIE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3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8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9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3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1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" presetClass="entr" presetSubtype="3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9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76" grpId="0" animBg="1"/>
      <p:bldP spid="76" grpId="1" animBg="1"/>
      <p:bldP spid="82" grpId="0" animBg="1"/>
      <p:bldP spid="82" grpId="1" animBg="1"/>
      <p:bldP spid="84" grpId="0" animBg="1"/>
      <p:bldP spid="84" grpId="1" animBg="1"/>
      <p:bldP spid="184" grpId="0" animBg="1"/>
      <p:bldP spid="186" grpId="0" animBg="1"/>
      <p:bldP spid="187" grpId="0" animBg="1"/>
      <p:bldP spid="188" grpId="0" animBg="1"/>
      <p:bldP spid="188" grpId="1" animBg="1"/>
      <p:bldP spid="192" grpId="0" animBg="1"/>
      <p:bldP spid="192" grpId="1" animBg="1"/>
      <p:bldP spid="195" grpId="0" animBg="1"/>
      <p:bldP spid="195" grpId="1" animBg="1"/>
      <p:bldP spid="197" grpId="0" animBg="1"/>
      <p:bldP spid="197" grpId="1" animBg="1"/>
      <p:bldP spid="201" grpId="0" animBg="1"/>
      <p:bldP spid="202" grpId="0" animBg="1"/>
      <p:bldP spid="2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0" y="1129494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84095" y="398376"/>
            <a:ext cx="11223811" cy="341632"/>
          </a:xfrm>
        </p:spPr>
        <p:txBody>
          <a:bodyPr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Où stocker vos données sur Azur?</a:t>
            </a:r>
            <a:endParaRPr lang="en-U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AA39EB-6DBB-4474-8A3C-6D8F15B3C8D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80"/>
          <a:stretch/>
        </p:blipFill>
        <p:spPr>
          <a:xfrm>
            <a:off x="-4827546" y="2031205"/>
            <a:ext cx="5573485" cy="41409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00800" y="2267418"/>
            <a:ext cx="5181600" cy="1714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 de stockage de données dans Azure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options de stockage en détaille 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Comparer les options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de stockage vs Cosmos DB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6096000" y="2031205"/>
            <a:ext cx="5486400" cy="4140995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0800000">
            <a:off x="11582400" y="2031204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E170F-B9EC-4C55-832A-2C146BE4F3B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925113" y="1568240"/>
            <a:ext cx="1553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219170">
              <a:buClr>
                <a:srgbClr val="17406D"/>
              </a:buClr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373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5897E-6 4.01575E-6 L 0.38857 4.01575E-6 " pathEditMode="relative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84093" y="381338"/>
            <a:ext cx="11223811" cy="341632"/>
          </a:xfrm>
        </p:spPr>
        <p:txBody>
          <a:bodyPr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 Où stocker vos données sur Azur?</a:t>
            </a:r>
            <a:endParaRPr lang="en-U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4" name="Image 103">
            <a:extLst>
              <a:ext uri="{FF2B5EF4-FFF2-40B4-BE49-F238E27FC236}">
                <a16:creationId xmlns:a16="http://schemas.microsoft.com/office/drawing/2014/main" id="{804FF77D-72BA-41B0-BBCF-4DE3BAE3B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51" y="2076631"/>
            <a:ext cx="909644" cy="1423998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D1D6D9FB-6B4B-44FD-B021-368C0C0E9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7855" y="2071869"/>
            <a:ext cx="1423998" cy="1428760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A27D4E25-16E2-44A9-831B-C33446FAAF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8913" y="2071869"/>
            <a:ext cx="1495436" cy="1414473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63454591-1D01-4BDD-A0C6-EA668967D0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4813" y="2062343"/>
            <a:ext cx="1400185" cy="1447811"/>
          </a:xfrm>
          <a:prstGeom prst="rect">
            <a:avLst/>
          </a:prstGeom>
        </p:spPr>
      </p:pic>
      <p:pic>
        <p:nvPicPr>
          <p:cNvPr id="108" name="Image 107">
            <a:extLst>
              <a:ext uri="{FF2B5EF4-FFF2-40B4-BE49-F238E27FC236}">
                <a16:creationId xmlns:a16="http://schemas.microsoft.com/office/drawing/2014/main" id="{7F051278-290B-4EA5-8AF1-FA276D104F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3470" y="2062343"/>
            <a:ext cx="1190634" cy="1419235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6A126BBF-B7D9-4F70-98F0-2EB9F1E723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7854" y="2071869"/>
            <a:ext cx="1204921" cy="1238259"/>
          </a:xfrm>
          <a:prstGeom prst="rect">
            <a:avLst/>
          </a:prstGeom>
        </p:spPr>
      </p:pic>
      <p:pic>
        <p:nvPicPr>
          <p:cNvPr id="110" name="Image 109">
            <a:extLst>
              <a:ext uri="{FF2B5EF4-FFF2-40B4-BE49-F238E27FC236}">
                <a16:creationId xmlns:a16="http://schemas.microsoft.com/office/drawing/2014/main" id="{CCE10D8A-2F5B-4E83-800F-67B004F69C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4945" y="3600619"/>
            <a:ext cx="785818" cy="885831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47ED0AB5-77AF-4D17-A5F4-9325739B40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4945" y="4608386"/>
            <a:ext cx="700093" cy="871544"/>
          </a:xfrm>
          <a:prstGeom prst="rect">
            <a:avLst/>
          </a:prstGeom>
        </p:spPr>
      </p:pic>
      <p:pic>
        <p:nvPicPr>
          <p:cNvPr id="112" name="Image 111">
            <a:extLst>
              <a:ext uri="{FF2B5EF4-FFF2-40B4-BE49-F238E27FC236}">
                <a16:creationId xmlns:a16="http://schemas.microsoft.com/office/drawing/2014/main" id="{FCFDE4C7-C61C-4B39-927E-86102120C7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22682" y="4599840"/>
            <a:ext cx="700093" cy="876306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75F6BA6E-7161-47F8-8C7B-2E5CB7C7B7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22682" y="3634101"/>
            <a:ext cx="700093" cy="871544"/>
          </a:xfrm>
          <a:prstGeom prst="rect">
            <a:avLst/>
          </a:prstGeom>
        </p:spPr>
      </p:pic>
      <p:pic>
        <p:nvPicPr>
          <p:cNvPr id="114" name="Image 113">
            <a:extLst>
              <a:ext uri="{FF2B5EF4-FFF2-40B4-BE49-F238E27FC236}">
                <a16:creationId xmlns:a16="http://schemas.microsoft.com/office/drawing/2014/main" id="{F20AC294-E431-4014-95B1-78A7D3ECE5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48903" y="4038771"/>
            <a:ext cx="528641" cy="895357"/>
          </a:xfrm>
          <a:prstGeom prst="rect">
            <a:avLst/>
          </a:prstGeom>
        </p:spPr>
      </p:pic>
      <p:pic>
        <p:nvPicPr>
          <p:cNvPr id="115" name="Image 114">
            <a:extLst>
              <a:ext uri="{FF2B5EF4-FFF2-40B4-BE49-F238E27FC236}">
                <a16:creationId xmlns:a16="http://schemas.microsoft.com/office/drawing/2014/main" id="{EA31EDA3-1744-41A5-8D9F-44158BB5AC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1653" y="4837966"/>
            <a:ext cx="1219209" cy="1276359"/>
          </a:xfrm>
          <a:prstGeom prst="rect">
            <a:avLst/>
          </a:prstGeom>
        </p:spPr>
      </p:pic>
      <p:pic>
        <p:nvPicPr>
          <p:cNvPr id="116" name="Image 115">
            <a:extLst>
              <a:ext uri="{FF2B5EF4-FFF2-40B4-BE49-F238E27FC236}">
                <a16:creationId xmlns:a16="http://schemas.microsoft.com/office/drawing/2014/main" id="{589A6E6F-1292-4E58-9C5B-26F88F71587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11036" y="4895685"/>
            <a:ext cx="1366847" cy="1204921"/>
          </a:xfrm>
          <a:prstGeom prst="rect">
            <a:avLst/>
          </a:prstGeom>
        </p:spPr>
      </p:pic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71064819-56D3-402E-A6A4-BA60BD3ED611}"/>
              </a:ext>
            </a:extLst>
          </p:cNvPr>
          <p:cNvGrpSpPr/>
          <p:nvPr/>
        </p:nvGrpSpPr>
        <p:grpSpPr>
          <a:xfrm>
            <a:off x="256374" y="1378019"/>
            <a:ext cx="6640968" cy="2612867"/>
            <a:chOff x="256374" y="1378019"/>
            <a:chExt cx="6640968" cy="2612867"/>
          </a:xfrm>
        </p:grpSpPr>
        <p:sp>
          <p:nvSpPr>
            <p:cNvPr id="118" name="Rectangle : coins arrondis 117">
              <a:extLst>
                <a:ext uri="{FF2B5EF4-FFF2-40B4-BE49-F238E27FC236}">
                  <a16:creationId xmlns:a16="http://schemas.microsoft.com/office/drawing/2014/main" id="{13BCA8C9-5918-41BC-BC70-50D8C194A2FC}"/>
                </a:ext>
              </a:extLst>
            </p:cNvPr>
            <p:cNvSpPr/>
            <p:nvPr/>
          </p:nvSpPr>
          <p:spPr>
            <a:xfrm>
              <a:off x="256374" y="1378019"/>
              <a:ext cx="6640968" cy="2612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34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68DC063-20D6-44B6-8AD7-54422892DBA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504315" y="1462977"/>
              <a:ext cx="2512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buClr>
                  <a:srgbClr val="17406D"/>
                </a:buClr>
                <a:defRPr/>
              </a:pPr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Données </a:t>
              </a:r>
              <a:r>
                <a:rPr lang="fr-FR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relationelles</a:t>
              </a:r>
              <a:endParaRPr lang="id-ID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937A39C3-D496-4ECC-9C4D-9919DC4643A0}"/>
              </a:ext>
            </a:extLst>
          </p:cNvPr>
          <p:cNvGrpSpPr/>
          <p:nvPr/>
        </p:nvGrpSpPr>
        <p:grpSpPr>
          <a:xfrm>
            <a:off x="6935462" y="1310026"/>
            <a:ext cx="4456082" cy="4355836"/>
            <a:chOff x="256374" y="1378019"/>
            <a:chExt cx="6640968" cy="2612867"/>
          </a:xfrm>
        </p:grpSpPr>
        <p:sp>
          <p:nvSpPr>
            <p:cNvPr id="122" name="Rectangle : coins arrondis 121">
              <a:extLst>
                <a:ext uri="{FF2B5EF4-FFF2-40B4-BE49-F238E27FC236}">
                  <a16:creationId xmlns:a16="http://schemas.microsoft.com/office/drawing/2014/main" id="{7FCAC322-4168-4835-9184-A59C4E25A518}"/>
                </a:ext>
              </a:extLst>
            </p:cNvPr>
            <p:cNvSpPr/>
            <p:nvPr/>
          </p:nvSpPr>
          <p:spPr>
            <a:xfrm>
              <a:off x="256374" y="1378019"/>
              <a:ext cx="6640968" cy="26128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34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3B5B66E-33CA-4D6C-A96F-FA9B5D13362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52835" y="1462977"/>
              <a:ext cx="6544507" cy="221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b="1" dirty="0">
                  <a:latin typeface="Century Gothic" panose="020B0502020202020204" pitchFamily="34" charset="0"/>
                </a:rPr>
                <a:t>Données non structurées/documents</a:t>
              </a:r>
            </a:p>
          </p:txBody>
        </p:sp>
      </p:grpSp>
      <p:grpSp>
        <p:nvGrpSpPr>
          <p:cNvPr id="124" name="Groupe 123">
            <a:extLst>
              <a:ext uri="{FF2B5EF4-FFF2-40B4-BE49-F238E27FC236}">
                <a16:creationId xmlns:a16="http://schemas.microsoft.com/office/drawing/2014/main" id="{76C964A5-61A6-4DA4-B220-7758328C329D}"/>
              </a:ext>
            </a:extLst>
          </p:cNvPr>
          <p:cNvGrpSpPr/>
          <p:nvPr/>
        </p:nvGrpSpPr>
        <p:grpSpPr>
          <a:xfrm>
            <a:off x="256374" y="4059976"/>
            <a:ext cx="3469592" cy="2612867"/>
            <a:chOff x="256374" y="1378019"/>
            <a:chExt cx="6640968" cy="2612867"/>
          </a:xfrm>
        </p:grpSpPr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8E0DC326-9CB2-4F00-947B-276E734A993C}"/>
                </a:ext>
              </a:extLst>
            </p:cNvPr>
            <p:cNvSpPr/>
            <p:nvPr/>
          </p:nvSpPr>
          <p:spPr>
            <a:xfrm>
              <a:off x="256374" y="1378019"/>
              <a:ext cx="6640968" cy="261286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34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335B5AB-E5AC-4EA7-AB1B-55C4BF32A3D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99487" y="1461668"/>
              <a:ext cx="3708465" cy="4562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50000"/>
                </a:lnSpc>
                <a:spcAft>
                  <a:spcPts val="1200"/>
                </a:spcAft>
                <a:buClr>
                  <a:srgbClr val="17406D"/>
                </a:buClr>
                <a:defRPr/>
              </a:pPr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Données analytiques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5321D94-1DB6-487D-AF8F-7FB2AB14963D}"/>
              </a:ext>
            </a:extLst>
          </p:cNvPr>
          <p:cNvGrpSpPr/>
          <p:nvPr/>
        </p:nvGrpSpPr>
        <p:grpSpPr>
          <a:xfrm>
            <a:off x="-6670239" y="2937174"/>
            <a:ext cx="6518402" cy="833444"/>
            <a:chOff x="-6442875" y="3971729"/>
            <a:chExt cx="6518402" cy="833444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4624D5AB-26C4-4E2C-A033-CC08433D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6442875" y="3971729"/>
              <a:ext cx="1128721" cy="83344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2F651CE-AD6C-4759-8A43-08CE0FBDB927}"/>
                </a:ext>
              </a:extLst>
            </p:cNvPr>
            <p:cNvSpPr/>
            <p:nvPr/>
          </p:nvSpPr>
          <p:spPr>
            <a:xfrm>
              <a:off x="-5314154" y="4072920"/>
              <a:ext cx="53896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 structurées / relationnelles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1A7298C-FC0F-4FD4-9EF4-D973132338DD}"/>
              </a:ext>
            </a:extLst>
          </p:cNvPr>
          <p:cNvGrpSpPr/>
          <p:nvPr/>
        </p:nvGrpSpPr>
        <p:grpSpPr>
          <a:xfrm>
            <a:off x="-6670238" y="3817033"/>
            <a:ext cx="6639412" cy="819156"/>
            <a:chOff x="-6545546" y="2727701"/>
            <a:chExt cx="6639412" cy="819156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3987D2D3-0171-4F17-B960-BCC28D86A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6545546" y="2727701"/>
              <a:ext cx="1114433" cy="819156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032E6D2-7EBB-4C3F-AF81-CEC07CB49EE8}"/>
                </a:ext>
              </a:extLst>
            </p:cNvPr>
            <p:cNvSpPr/>
            <p:nvPr/>
          </p:nvSpPr>
          <p:spPr>
            <a:xfrm>
              <a:off x="-5354485" y="2831103"/>
              <a:ext cx="54483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Disponible en PAAS, en IAAS, en VM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B706866-EC3E-4372-9DB0-CE5D9AF34F0B}"/>
              </a:ext>
            </a:extLst>
          </p:cNvPr>
          <p:cNvGrpSpPr/>
          <p:nvPr/>
        </p:nvGrpSpPr>
        <p:grpSpPr>
          <a:xfrm>
            <a:off x="-6670238" y="4700604"/>
            <a:ext cx="6727384" cy="809631"/>
            <a:chOff x="-6670238" y="3852331"/>
            <a:chExt cx="6727384" cy="8096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632174-0F40-4F4A-BF3D-08E51BE64426}"/>
                </a:ext>
              </a:extLst>
            </p:cNvPr>
            <p:cNvSpPr/>
            <p:nvPr/>
          </p:nvSpPr>
          <p:spPr>
            <a:xfrm>
              <a:off x="-5480909" y="3965388"/>
              <a:ext cx="5538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Géré, Hautement disponible, évolutif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D883559-8BE7-40C5-B4B6-1EA2F2FA0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6670238" y="3852331"/>
              <a:ext cx="1109671" cy="809631"/>
            </a:xfrm>
            <a:prstGeom prst="rect">
              <a:avLst/>
            </a:prstGeom>
          </p:spPr>
        </p:pic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A374C65C-FA95-4DD9-BFE9-1116B716DDFA}"/>
              </a:ext>
            </a:extLst>
          </p:cNvPr>
          <p:cNvGrpSpPr/>
          <p:nvPr/>
        </p:nvGrpSpPr>
        <p:grpSpPr>
          <a:xfrm>
            <a:off x="-6670239" y="5580504"/>
            <a:ext cx="5173220" cy="800106"/>
            <a:chOff x="-6670239" y="4954425"/>
            <a:chExt cx="5173220" cy="8001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96AE22-7DBD-482D-B595-A2E252C6F975}"/>
                </a:ext>
              </a:extLst>
            </p:cNvPr>
            <p:cNvSpPr/>
            <p:nvPr/>
          </p:nvSpPr>
          <p:spPr>
            <a:xfrm>
              <a:off x="-5418605" y="5080805"/>
              <a:ext cx="39215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Réplication géographique</a:t>
              </a: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3266CD96-FEBE-467D-A7E0-7497368D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6670239" y="4954425"/>
              <a:ext cx="1109671" cy="800106"/>
            </a:xfrm>
            <a:prstGeom prst="rect">
              <a:avLst/>
            </a:prstGeom>
          </p:spPr>
        </p:pic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8E7AE34-22E7-4B33-83E7-195B03D8AA3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fr-FR" sz="2400" dirty="0">
                <a:solidFill>
                  <a:srgbClr val="009DD9"/>
                </a:solidFill>
              </a:rPr>
              <a:t>1.1 Les options de stockage en détaille </a:t>
            </a:r>
          </a:p>
        </p:txBody>
      </p:sp>
      <p:pic>
        <p:nvPicPr>
          <p:cNvPr id="44" name="Espace réservé du contenu 4">
            <a:extLst>
              <a:ext uri="{FF2B5EF4-FFF2-40B4-BE49-F238E27FC236}">
                <a16:creationId xmlns:a16="http://schemas.microsoft.com/office/drawing/2014/main" id="{336BC3FE-37C6-4658-9C17-8C7A5DE206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406990" y="1741363"/>
            <a:ext cx="1049825" cy="1024244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ABB6FC30-6A51-4E1B-9A70-EFD2A0E02D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902653" y="1725176"/>
            <a:ext cx="725330" cy="932568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1C06D95-0A07-4799-9E65-A41C787323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45064" y="1728277"/>
            <a:ext cx="725330" cy="927647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FCF7474C-C2C6-4DCB-8555-74E3E1A8774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297507" y="1715329"/>
            <a:ext cx="728733" cy="9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1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55196 0.00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55195 0.003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0.55195 0.0037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0.55196 0.003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8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9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3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4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6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8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9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3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4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8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9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3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5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6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8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9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3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heme/theme1.xml><?xml version="1.0" encoding="utf-8"?>
<a:theme xmlns:a="http://schemas.openxmlformats.org/drawingml/2006/main" name="Office Theme">
  <a:themeElements>
    <a:clrScheme name="Personnalisé 2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BF9000"/>
      </a:accent1>
      <a:accent2>
        <a:srgbClr val="80100F"/>
      </a:accent2>
      <a:accent3>
        <a:srgbClr val="9B9B9B"/>
      </a:accent3>
      <a:accent4>
        <a:srgbClr val="0070C0"/>
      </a:accent4>
      <a:accent5>
        <a:srgbClr val="5C2C86"/>
      </a:accent5>
      <a:accent6>
        <a:srgbClr val="339933"/>
      </a:accent6>
      <a:hlink>
        <a:srgbClr val="993366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nos_PP_02.pptx" id="{8217376D-A6AD-4CC6-9224-0F06E00B89C6}" vid="{FE2246C3-5D25-455A-BB26-A459B9B51976}"/>
    </a:ext>
  </a:extLst>
</a:theme>
</file>

<file path=ppt/theme/theme2.xml><?xml version="1.0" encoding="utf-8"?>
<a:theme xmlns:a="http://schemas.openxmlformats.org/drawingml/2006/main" name="1_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358CEB"/>
      </a:accent1>
      <a:accent2>
        <a:srgbClr val="5FDDEC"/>
      </a:accent2>
      <a:accent3>
        <a:srgbClr val="1B53EB"/>
      </a:accent3>
      <a:accent4>
        <a:srgbClr val="83AFF2"/>
      </a:accent4>
      <a:accent5>
        <a:srgbClr val="3892EB"/>
      </a:accent5>
      <a:accent6>
        <a:srgbClr val="5DD1E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2">
    <a:dk1>
      <a:sysClr val="windowText" lastClr="000000"/>
    </a:dk1>
    <a:lt1>
      <a:sysClr val="window" lastClr="FFFFFF"/>
    </a:lt1>
    <a:dk2>
      <a:srgbClr val="FFFFFF"/>
    </a:dk2>
    <a:lt2>
      <a:srgbClr val="000000"/>
    </a:lt2>
    <a:accent1>
      <a:srgbClr val="BF9000"/>
    </a:accent1>
    <a:accent2>
      <a:srgbClr val="80100F"/>
    </a:accent2>
    <a:accent3>
      <a:srgbClr val="9B9B9B"/>
    </a:accent3>
    <a:accent4>
      <a:srgbClr val="0070C0"/>
    </a:accent4>
    <a:accent5>
      <a:srgbClr val="5C2C86"/>
    </a:accent5>
    <a:accent6>
      <a:srgbClr val="339933"/>
    </a:accent6>
    <a:hlink>
      <a:srgbClr val="993366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Personnalisé 2">
    <a:dk1>
      <a:sysClr val="windowText" lastClr="000000"/>
    </a:dk1>
    <a:lt1>
      <a:sysClr val="window" lastClr="FFFFFF"/>
    </a:lt1>
    <a:dk2>
      <a:srgbClr val="FFFFFF"/>
    </a:dk2>
    <a:lt2>
      <a:srgbClr val="000000"/>
    </a:lt2>
    <a:accent1>
      <a:srgbClr val="BF9000"/>
    </a:accent1>
    <a:accent2>
      <a:srgbClr val="80100F"/>
    </a:accent2>
    <a:accent3>
      <a:srgbClr val="9B9B9B"/>
    </a:accent3>
    <a:accent4>
      <a:srgbClr val="0070C0"/>
    </a:accent4>
    <a:accent5>
      <a:srgbClr val="5C2C86"/>
    </a:accent5>
    <a:accent6>
      <a:srgbClr val="339933"/>
    </a:accent6>
    <a:hlink>
      <a:srgbClr val="993366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2176</Words>
  <Application>Microsoft Office PowerPoint</Application>
  <PresentationFormat>Grand écran</PresentationFormat>
  <Paragraphs>452</Paragraphs>
  <Slides>38</Slides>
  <Notes>35</Notes>
  <HiddenSlides>1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53" baseType="lpstr">
      <vt:lpstr>Adobe Arabic</vt:lpstr>
      <vt:lpstr>Arial</vt:lpstr>
      <vt:lpstr>Avenir Next LT Pro</vt:lpstr>
      <vt:lpstr>Calibri</vt:lpstr>
      <vt:lpstr>Calibri Light</vt:lpstr>
      <vt:lpstr>Century Gothic</vt:lpstr>
      <vt:lpstr>Forgotten Futurist Rg</vt:lpstr>
      <vt:lpstr>inherit</vt:lpstr>
      <vt:lpstr>Open Sans</vt:lpstr>
      <vt:lpstr>Questrial</vt:lpstr>
      <vt:lpstr>Segoe UI</vt:lpstr>
      <vt:lpstr>Segoe UI Light</vt:lpstr>
      <vt:lpstr>Wingdings</vt:lpstr>
      <vt:lpstr>Office Theme</vt:lpstr>
      <vt:lpstr>1_Office Theme</vt:lpstr>
      <vt:lpstr>Introduction à Azure Data Platform</vt:lpstr>
      <vt:lpstr>Présentation</vt:lpstr>
      <vt:lpstr>Présentation PowerPoint</vt:lpstr>
      <vt:lpstr>Présentation PowerPoint</vt:lpstr>
      <vt:lpstr>Présentation PowerPoint</vt:lpstr>
      <vt:lpstr>Présentation PowerPoint</vt:lpstr>
      <vt:lpstr>Où stocker vos données sur Azur?</vt:lpstr>
      <vt:lpstr>1.  Où stocker vos données sur Azur?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</vt:lpstr>
      <vt:lpstr>Présentation PowerPoint</vt:lpstr>
      <vt:lpstr>2. Quoi utiliser pour faire de l’analyse de données dans Azure?</vt:lpstr>
      <vt:lpstr>2.1 Exemple options pour faire l'analyse de données dans Azure</vt:lpstr>
      <vt:lpstr>2.1 Les options pour faire l'analyse de données dans Azure</vt:lpstr>
      <vt:lpstr>2.1 Les options pour faire l'analyse de données dans Azure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2020-05-11T12:32:12Z</dcterms:created>
  <dcterms:modified xsi:type="dcterms:W3CDTF">2020-05-30T06:28:33Z</dcterms:modified>
</cp:coreProperties>
</file>